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6"/>
  </p:notesMasterIdLst>
  <p:handoutMasterIdLst>
    <p:handoutMasterId r:id="rId7"/>
  </p:handoutMasterIdLst>
  <p:sldIdLst>
    <p:sldId id="802" r:id="rId2"/>
    <p:sldId id="803" r:id="rId3"/>
    <p:sldId id="804" r:id="rId4"/>
    <p:sldId id="805" r:id="rId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沖本 崇" initials="沖本" lastIdx="2" clrIdx="0">
    <p:extLst>
      <p:ext uri="{19B8F6BF-5375-455C-9EA6-DF929625EA0E}">
        <p15:presenceInfo xmlns:p15="http://schemas.microsoft.com/office/powerpoint/2012/main" userId="1f2a3e60fc5e7111"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C097F8"/>
    <a:srgbClr val="F5A700"/>
    <a:srgbClr val="FF7F7F"/>
    <a:srgbClr val="4E91F0"/>
    <a:srgbClr val="E8DEE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382" autoAdjust="0"/>
    <p:restoredTop sz="94660"/>
  </p:normalViewPr>
  <p:slideViewPr>
    <p:cSldViewPr snapToGrid="0">
      <p:cViewPr varScale="1">
        <p:scale>
          <a:sx n="85" d="100"/>
          <a:sy n="85" d="100"/>
        </p:scale>
        <p:origin x="1526"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handoutMaster" Target="handoutMasters/handout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沖本 崇" userId="1f2a3e60fc5e7111" providerId="LiveId" clId="{4243A194-1448-4C7D-B255-BE9C462F5CD7}"/>
    <pc:docChg chg="modSld">
      <pc:chgData name="沖本 崇" userId="1f2a3e60fc5e7111" providerId="LiveId" clId="{4243A194-1448-4C7D-B255-BE9C462F5CD7}" dt="2022-04-28T05:07:26.552" v="33"/>
      <pc:docMkLst>
        <pc:docMk/>
      </pc:docMkLst>
      <pc:sldChg chg="modSp mod">
        <pc:chgData name="沖本 崇" userId="1f2a3e60fc5e7111" providerId="LiveId" clId="{4243A194-1448-4C7D-B255-BE9C462F5CD7}" dt="2022-04-28T05:05:15.815" v="1"/>
        <pc:sldMkLst>
          <pc:docMk/>
          <pc:sldMk cId="380006353" sldId="285"/>
        </pc:sldMkLst>
        <pc:spChg chg="mod">
          <ac:chgData name="沖本 崇" userId="1f2a3e60fc5e7111" providerId="LiveId" clId="{4243A194-1448-4C7D-B255-BE9C462F5CD7}" dt="2022-04-28T05:05:15.815" v="1"/>
          <ac:spMkLst>
            <pc:docMk/>
            <pc:sldMk cId="380006353" sldId="285"/>
            <ac:spMk id="15" creationId="{6E790648-E244-4615-8B7A-7E0B943F77F9}"/>
          </ac:spMkLst>
        </pc:spChg>
      </pc:sldChg>
      <pc:sldChg chg="modSp mod">
        <pc:chgData name="沖本 崇" userId="1f2a3e60fc5e7111" providerId="LiveId" clId="{4243A194-1448-4C7D-B255-BE9C462F5CD7}" dt="2022-04-28T05:05:29.598" v="3"/>
        <pc:sldMkLst>
          <pc:docMk/>
          <pc:sldMk cId="3885727189" sldId="293"/>
        </pc:sldMkLst>
        <pc:spChg chg="mod">
          <ac:chgData name="沖本 崇" userId="1f2a3e60fc5e7111" providerId="LiveId" clId="{4243A194-1448-4C7D-B255-BE9C462F5CD7}" dt="2022-04-28T05:05:29.598" v="3"/>
          <ac:spMkLst>
            <pc:docMk/>
            <pc:sldMk cId="3885727189" sldId="293"/>
            <ac:spMk id="16" creationId="{08D2888B-B9EC-4114-8A04-76052720C2A8}"/>
          </ac:spMkLst>
        </pc:spChg>
      </pc:sldChg>
      <pc:sldChg chg="modSp mod">
        <pc:chgData name="沖本 崇" userId="1f2a3e60fc5e7111" providerId="LiveId" clId="{4243A194-1448-4C7D-B255-BE9C462F5CD7}" dt="2022-04-28T05:05:48.595" v="7"/>
        <pc:sldMkLst>
          <pc:docMk/>
          <pc:sldMk cId="3675030657" sldId="294"/>
        </pc:sldMkLst>
        <pc:spChg chg="mod">
          <ac:chgData name="沖本 崇" userId="1f2a3e60fc5e7111" providerId="LiveId" clId="{4243A194-1448-4C7D-B255-BE9C462F5CD7}" dt="2022-04-28T05:05:48.595" v="7"/>
          <ac:spMkLst>
            <pc:docMk/>
            <pc:sldMk cId="3675030657" sldId="294"/>
            <ac:spMk id="16" creationId="{08D2888B-B9EC-4114-8A04-76052720C2A8}"/>
          </ac:spMkLst>
        </pc:spChg>
      </pc:sldChg>
      <pc:sldChg chg="modSp mod">
        <pc:chgData name="沖本 崇" userId="1f2a3e60fc5e7111" providerId="LiveId" clId="{4243A194-1448-4C7D-B255-BE9C462F5CD7}" dt="2022-04-28T05:06:15.175" v="15"/>
        <pc:sldMkLst>
          <pc:docMk/>
          <pc:sldMk cId="496989268" sldId="296"/>
        </pc:sldMkLst>
        <pc:spChg chg="mod">
          <ac:chgData name="沖本 崇" userId="1f2a3e60fc5e7111" providerId="LiveId" clId="{4243A194-1448-4C7D-B255-BE9C462F5CD7}" dt="2022-04-28T05:06:15.175" v="15"/>
          <ac:spMkLst>
            <pc:docMk/>
            <pc:sldMk cId="496989268" sldId="296"/>
            <ac:spMk id="16" creationId="{08D2888B-B9EC-4114-8A04-76052720C2A8}"/>
          </ac:spMkLst>
        </pc:spChg>
      </pc:sldChg>
      <pc:sldChg chg="modSp mod">
        <pc:chgData name="沖本 崇" userId="1f2a3e60fc5e7111" providerId="LiveId" clId="{4243A194-1448-4C7D-B255-BE9C462F5CD7}" dt="2022-04-28T05:06:46.781" v="23" actId="20577"/>
        <pc:sldMkLst>
          <pc:docMk/>
          <pc:sldMk cId="829204246" sldId="298"/>
        </pc:sldMkLst>
        <pc:spChg chg="mod">
          <ac:chgData name="沖本 崇" userId="1f2a3e60fc5e7111" providerId="LiveId" clId="{4243A194-1448-4C7D-B255-BE9C462F5CD7}" dt="2022-04-28T05:06:46.781" v="23" actId="20577"/>
          <ac:spMkLst>
            <pc:docMk/>
            <pc:sldMk cId="829204246" sldId="298"/>
            <ac:spMk id="16" creationId="{08D2888B-B9EC-4114-8A04-76052720C2A8}"/>
          </ac:spMkLst>
        </pc:spChg>
      </pc:sldChg>
      <pc:sldChg chg="modSp mod">
        <pc:chgData name="沖本 崇" userId="1f2a3e60fc5e7111" providerId="LiveId" clId="{4243A194-1448-4C7D-B255-BE9C462F5CD7}" dt="2022-04-28T05:07:00.731" v="27"/>
        <pc:sldMkLst>
          <pc:docMk/>
          <pc:sldMk cId="2653675557" sldId="300"/>
        </pc:sldMkLst>
        <pc:spChg chg="mod">
          <ac:chgData name="沖本 崇" userId="1f2a3e60fc5e7111" providerId="LiveId" clId="{4243A194-1448-4C7D-B255-BE9C462F5CD7}" dt="2022-04-28T05:07:00.731" v="27"/>
          <ac:spMkLst>
            <pc:docMk/>
            <pc:sldMk cId="2653675557" sldId="300"/>
            <ac:spMk id="16" creationId="{08D2888B-B9EC-4114-8A04-76052720C2A8}"/>
          </ac:spMkLst>
        </pc:spChg>
      </pc:sldChg>
      <pc:sldChg chg="modSp mod">
        <pc:chgData name="沖本 崇" userId="1f2a3e60fc5e7111" providerId="LiveId" clId="{4243A194-1448-4C7D-B255-BE9C462F5CD7}" dt="2022-04-28T05:07:10.687" v="29"/>
        <pc:sldMkLst>
          <pc:docMk/>
          <pc:sldMk cId="329916050" sldId="301"/>
        </pc:sldMkLst>
        <pc:spChg chg="mod">
          <ac:chgData name="沖本 崇" userId="1f2a3e60fc5e7111" providerId="LiveId" clId="{4243A194-1448-4C7D-B255-BE9C462F5CD7}" dt="2022-04-28T05:07:10.687" v="29"/>
          <ac:spMkLst>
            <pc:docMk/>
            <pc:sldMk cId="329916050" sldId="301"/>
            <ac:spMk id="16" creationId="{08D2888B-B9EC-4114-8A04-76052720C2A8}"/>
          </ac:spMkLst>
        </pc:spChg>
      </pc:sldChg>
      <pc:sldChg chg="modSp mod">
        <pc:chgData name="沖本 崇" userId="1f2a3e60fc5e7111" providerId="LiveId" clId="{4243A194-1448-4C7D-B255-BE9C462F5CD7}" dt="2022-04-28T05:07:26.552" v="33"/>
        <pc:sldMkLst>
          <pc:docMk/>
          <pc:sldMk cId="642726539" sldId="303"/>
        </pc:sldMkLst>
        <pc:spChg chg="mod">
          <ac:chgData name="沖本 崇" userId="1f2a3e60fc5e7111" providerId="LiveId" clId="{4243A194-1448-4C7D-B255-BE9C462F5CD7}" dt="2022-04-28T05:07:26.552" v="33"/>
          <ac:spMkLst>
            <pc:docMk/>
            <pc:sldMk cId="642726539" sldId="303"/>
            <ac:spMk id="16" creationId="{08D2888B-B9EC-4114-8A04-76052720C2A8}"/>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C7CF0734-64AD-478F-A41C-482E76EC6C7C}"/>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F2C25998-9563-4527-8096-5B3C5ED692CD}"/>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0FF4E0A-4152-4962-8452-280C378F41BE}" type="datetimeFigureOut">
              <a:rPr kumimoji="1" lang="ja-JP" altLang="en-US" smtClean="0"/>
              <a:t>2026/1/7</a:t>
            </a:fld>
            <a:endParaRPr kumimoji="1" lang="ja-JP" altLang="en-US"/>
          </a:p>
        </p:txBody>
      </p:sp>
      <p:sp>
        <p:nvSpPr>
          <p:cNvPr id="4" name="フッター プレースホルダー 3">
            <a:extLst>
              <a:ext uri="{FF2B5EF4-FFF2-40B4-BE49-F238E27FC236}">
                <a16:creationId xmlns:a16="http://schemas.microsoft.com/office/drawing/2014/main" id="{6861A704-8A9F-40A4-9C4C-34A03E096F81}"/>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8E8E6257-51D4-4392-9718-00D3A900BC49}"/>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016038F-06F2-4A1C-A33D-4D746C6F9F57}" type="slidenum">
              <a:rPr kumimoji="1" lang="ja-JP" altLang="en-US" smtClean="0"/>
              <a:t>‹#›</a:t>
            </a:fld>
            <a:endParaRPr kumimoji="1" lang="ja-JP" altLang="en-US"/>
          </a:p>
        </p:txBody>
      </p:sp>
    </p:spTree>
    <p:extLst>
      <p:ext uri="{BB962C8B-B14F-4D97-AF65-F5344CB8AC3E}">
        <p14:creationId xmlns:p14="http://schemas.microsoft.com/office/powerpoint/2010/main" val="83743967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AD438A0-2555-4EDF-BBB9-C88AA2CC8F24}" type="datetimeFigureOut">
              <a:rPr kumimoji="1" lang="ja-JP" altLang="en-US" smtClean="0"/>
              <a:t>2026/1/7</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B497DFA-8212-4C40-82E8-B66C72B91613}" type="slidenum">
              <a:rPr kumimoji="1" lang="ja-JP" altLang="en-US" smtClean="0"/>
              <a:t>‹#›</a:t>
            </a:fld>
            <a:endParaRPr kumimoji="1" lang="ja-JP" altLang="en-US"/>
          </a:p>
        </p:txBody>
      </p:sp>
    </p:spTree>
    <p:extLst>
      <p:ext uri="{BB962C8B-B14F-4D97-AF65-F5344CB8AC3E}">
        <p14:creationId xmlns:p14="http://schemas.microsoft.com/office/powerpoint/2010/main" val="1394253503"/>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0199A1EE-39D8-4F9D-BCEF-7DF434F95821}" type="datetime1">
              <a:rPr kumimoji="1" lang="ja-JP" altLang="en-US" smtClean="0"/>
              <a:t>2026/1/7</a:t>
            </a:fld>
            <a:endParaRPr kumimoji="1" lang="ja-JP" altLang="en-US"/>
          </a:p>
        </p:txBody>
      </p:sp>
      <p:sp>
        <p:nvSpPr>
          <p:cNvPr id="5" name="Footer Placeholder 4"/>
          <p:cNvSpPr>
            <a:spLocks noGrp="1"/>
          </p:cNvSpPr>
          <p:nvPr>
            <p:ph type="ftr" sz="quarter" idx="11"/>
          </p:nvPr>
        </p:nvSpPr>
        <p:spPr/>
        <p:txBody>
          <a:bodyPr/>
          <a:lstStyle/>
          <a:p>
            <a:r>
              <a:rPr kumimoji="1" lang="en-US" altLang="ja-JP" dirty="0"/>
              <a:t>©2025 </a:t>
            </a:r>
            <a:r>
              <a:rPr kumimoji="1" lang="ja-JP" altLang="en-US" dirty="0"/>
              <a:t>＆ </a:t>
            </a:r>
            <a:r>
              <a:rPr kumimoji="1" lang="en-US" altLang="ja-JP" dirty="0"/>
              <a:t>Consulting Firm.com</a:t>
            </a:r>
            <a:endParaRPr kumimoji="1" lang="ja-JP" altLang="en-US" dirty="0"/>
          </a:p>
        </p:txBody>
      </p:sp>
      <p:sp>
        <p:nvSpPr>
          <p:cNvPr id="6" name="Slide Number Placeholder 5"/>
          <p:cNvSpPr>
            <a:spLocks noGrp="1"/>
          </p:cNvSpPr>
          <p:nvPr>
            <p:ph type="sldNum" sz="quarter" idx="12"/>
          </p:nvPr>
        </p:nvSpPr>
        <p:spPr/>
        <p:txBody>
          <a:bodyPr/>
          <a:lstStyle/>
          <a:p>
            <a:fld id="{31E83B4F-0644-4D9B-961F-FC348BFE6B4B}" type="slidenum">
              <a:rPr kumimoji="1" lang="ja-JP" altLang="en-US" smtClean="0"/>
              <a:t>‹#›</a:t>
            </a:fld>
            <a:endParaRPr kumimoji="1" lang="ja-JP" altLang="en-US"/>
          </a:p>
        </p:txBody>
      </p:sp>
    </p:spTree>
    <p:extLst>
      <p:ext uri="{BB962C8B-B14F-4D97-AF65-F5344CB8AC3E}">
        <p14:creationId xmlns:p14="http://schemas.microsoft.com/office/powerpoint/2010/main" val="22303007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AC9FFE5-B178-4D92-ACA0-83FFD8F7803F}" type="datetime1">
              <a:rPr kumimoji="1" lang="ja-JP" altLang="en-US" smtClean="0"/>
              <a:t>2026/1/7</a:t>
            </a:fld>
            <a:endParaRPr kumimoji="1" lang="ja-JP" altLang="en-US"/>
          </a:p>
        </p:txBody>
      </p:sp>
      <p:sp>
        <p:nvSpPr>
          <p:cNvPr id="5" name="Footer Placeholder 4"/>
          <p:cNvSpPr>
            <a:spLocks noGrp="1"/>
          </p:cNvSpPr>
          <p:nvPr>
            <p:ph type="ftr" sz="quarter" idx="11"/>
          </p:nvPr>
        </p:nvSpPr>
        <p:spPr/>
        <p:txBody>
          <a:bodyPr/>
          <a:lstStyle/>
          <a:p>
            <a:r>
              <a:rPr kumimoji="1" lang="en-US" altLang="ja-JP" dirty="0"/>
              <a:t>©2025 </a:t>
            </a:r>
            <a:r>
              <a:rPr kumimoji="1" lang="ja-JP" altLang="en-US" dirty="0"/>
              <a:t>＆ </a:t>
            </a:r>
            <a:r>
              <a:rPr kumimoji="1" lang="en-US" altLang="ja-JP" dirty="0"/>
              <a:t>Consulting Firm.com</a:t>
            </a:r>
            <a:endParaRPr kumimoji="1" lang="ja-JP" altLang="en-US" dirty="0"/>
          </a:p>
        </p:txBody>
      </p:sp>
      <p:sp>
        <p:nvSpPr>
          <p:cNvPr id="6" name="Slide Number Placeholder 5"/>
          <p:cNvSpPr>
            <a:spLocks noGrp="1"/>
          </p:cNvSpPr>
          <p:nvPr>
            <p:ph type="sldNum" sz="quarter" idx="12"/>
          </p:nvPr>
        </p:nvSpPr>
        <p:spPr/>
        <p:txBody>
          <a:bodyPr/>
          <a:lstStyle/>
          <a:p>
            <a:fld id="{31E83B4F-0644-4D9B-961F-FC348BFE6B4B}" type="slidenum">
              <a:rPr kumimoji="1" lang="ja-JP" altLang="en-US" smtClean="0"/>
              <a:t>‹#›</a:t>
            </a:fld>
            <a:endParaRPr kumimoji="1" lang="ja-JP" altLang="en-US"/>
          </a:p>
        </p:txBody>
      </p:sp>
    </p:spTree>
    <p:extLst>
      <p:ext uri="{BB962C8B-B14F-4D97-AF65-F5344CB8AC3E}">
        <p14:creationId xmlns:p14="http://schemas.microsoft.com/office/powerpoint/2010/main" val="13470144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943ECDF-33BE-4BCB-B59B-42FA1AE53182}" type="datetime1">
              <a:rPr kumimoji="1" lang="ja-JP" altLang="en-US" smtClean="0"/>
              <a:t>2026/1/7</a:t>
            </a:fld>
            <a:endParaRPr kumimoji="1" lang="ja-JP" altLang="en-US"/>
          </a:p>
        </p:txBody>
      </p:sp>
      <p:sp>
        <p:nvSpPr>
          <p:cNvPr id="5" name="Footer Placeholder 4"/>
          <p:cNvSpPr>
            <a:spLocks noGrp="1"/>
          </p:cNvSpPr>
          <p:nvPr>
            <p:ph type="ftr" sz="quarter" idx="11"/>
          </p:nvPr>
        </p:nvSpPr>
        <p:spPr/>
        <p:txBody>
          <a:bodyPr/>
          <a:lstStyle/>
          <a:p>
            <a:r>
              <a:rPr kumimoji="1" lang="en-US" altLang="ja-JP" dirty="0"/>
              <a:t>©2025 </a:t>
            </a:r>
            <a:r>
              <a:rPr kumimoji="1" lang="ja-JP" altLang="en-US" dirty="0"/>
              <a:t>＆ </a:t>
            </a:r>
            <a:r>
              <a:rPr kumimoji="1" lang="en-US" altLang="ja-JP" dirty="0"/>
              <a:t>Consulting Firm.com</a:t>
            </a:r>
            <a:endParaRPr kumimoji="1" lang="ja-JP" altLang="en-US" dirty="0"/>
          </a:p>
        </p:txBody>
      </p:sp>
      <p:sp>
        <p:nvSpPr>
          <p:cNvPr id="6" name="Slide Number Placeholder 5"/>
          <p:cNvSpPr>
            <a:spLocks noGrp="1"/>
          </p:cNvSpPr>
          <p:nvPr>
            <p:ph type="sldNum" sz="quarter" idx="12"/>
          </p:nvPr>
        </p:nvSpPr>
        <p:spPr/>
        <p:txBody>
          <a:bodyPr/>
          <a:lstStyle/>
          <a:p>
            <a:fld id="{31E83B4F-0644-4D9B-961F-FC348BFE6B4B}" type="slidenum">
              <a:rPr kumimoji="1" lang="ja-JP" altLang="en-US" smtClean="0"/>
              <a:t>‹#›</a:t>
            </a:fld>
            <a:endParaRPr kumimoji="1" lang="ja-JP" altLang="en-US"/>
          </a:p>
        </p:txBody>
      </p:sp>
    </p:spTree>
    <p:extLst>
      <p:ext uri="{BB962C8B-B14F-4D97-AF65-F5344CB8AC3E}">
        <p14:creationId xmlns:p14="http://schemas.microsoft.com/office/powerpoint/2010/main" val="22630955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3912A9B-595D-4D49-956E-5306BB9A7537}" type="datetime1">
              <a:rPr kumimoji="1" lang="ja-JP" altLang="en-US" smtClean="0"/>
              <a:t>2026/1/7</a:t>
            </a:fld>
            <a:endParaRPr kumimoji="1" lang="ja-JP" altLang="en-US"/>
          </a:p>
        </p:txBody>
      </p:sp>
      <p:sp>
        <p:nvSpPr>
          <p:cNvPr id="5" name="Footer Placeholder 4"/>
          <p:cNvSpPr>
            <a:spLocks noGrp="1"/>
          </p:cNvSpPr>
          <p:nvPr>
            <p:ph type="ftr" sz="quarter" idx="11"/>
          </p:nvPr>
        </p:nvSpPr>
        <p:spPr/>
        <p:txBody>
          <a:bodyPr/>
          <a:lstStyle/>
          <a:p>
            <a:r>
              <a:rPr kumimoji="1" lang="en-US" altLang="ja-JP" dirty="0"/>
              <a:t>©2025 </a:t>
            </a:r>
            <a:r>
              <a:rPr kumimoji="1" lang="ja-JP" altLang="en-US" dirty="0"/>
              <a:t>＆ </a:t>
            </a:r>
            <a:r>
              <a:rPr kumimoji="1" lang="en-US" altLang="ja-JP" dirty="0"/>
              <a:t>Consulting Firm.com</a:t>
            </a:r>
            <a:endParaRPr kumimoji="1" lang="ja-JP" altLang="en-US" dirty="0"/>
          </a:p>
        </p:txBody>
      </p:sp>
      <p:sp>
        <p:nvSpPr>
          <p:cNvPr id="6" name="Slide Number Placeholder 5"/>
          <p:cNvSpPr>
            <a:spLocks noGrp="1"/>
          </p:cNvSpPr>
          <p:nvPr>
            <p:ph type="sldNum" sz="quarter" idx="12"/>
          </p:nvPr>
        </p:nvSpPr>
        <p:spPr/>
        <p:txBody>
          <a:bodyPr/>
          <a:lstStyle/>
          <a:p>
            <a:fld id="{31E83B4F-0644-4D9B-961F-FC348BFE6B4B}" type="slidenum">
              <a:rPr kumimoji="1" lang="ja-JP" altLang="en-US" smtClean="0"/>
              <a:t>‹#›</a:t>
            </a:fld>
            <a:endParaRPr kumimoji="1" lang="ja-JP" altLang="en-US"/>
          </a:p>
        </p:txBody>
      </p:sp>
    </p:spTree>
    <p:extLst>
      <p:ext uri="{BB962C8B-B14F-4D97-AF65-F5344CB8AC3E}">
        <p14:creationId xmlns:p14="http://schemas.microsoft.com/office/powerpoint/2010/main" val="24558639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6A621475-6867-4013-9EF2-714D107137A6}" type="datetime1">
              <a:rPr kumimoji="1" lang="ja-JP" altLang="en-US" smtClean="0"/>
              <a:t>2026/1/7</a:t>
            </a:fld>
            <a:endParaRPr kumimoji="1" lang="ja-JP" altLang="en-US"/>
          </a:p>
        </p:txBody>
      </p:sp>
      <p:sp>
        <p:nvSpPr>
          <p:cNvPr id="5" name="Footer Placeholder 4"/>
          <p:cNvSpPr>
            <a:spLocks noGrp="1"/>
          </p:cNvSpPr>
          <p:nvPr>
            <p:ph type="ftr" sz="quarter" idx="11"/>
          </p:nvPr>
        </p:nvSpPr>
        <p:spPr/>
        <p:txBody>
          <a:bodyPr/>
          <a:lstStyle/>
          <a:p>
            <a:r>
              <a:rPr kumimoji="1" lang="en-US" altLang="ja-JP" dirty="0"/>
              <a:t>©2025 </a:t>
            </a:r>
            <a:r>
              <a:rPr kumimoji="1" lang="ja-JP" altLang="en-US" dirty="0"/>
              <a:t>＆ </a:t>
            </a:r>
            <a:r>
              <a:rPr kumimoji="1" lang="en-US" altLang="ja-JP" dirty="0"/>
              <a:t>Consulting Firm.com</a:t>
            </a:r>
            <a:endParaRPr kumimoji="1" lang="ja-JP" altLang="en-US" dirty="0"/>
          </a:p>
        </p:txBody>
      </p:sp>
      <p:sp>
        <p:nvSpPr>
          <p:cNvPr id="6" name="Slide Number Placeholder 5"/>
          <p:cNvSpPr>
            <a:spLocks noGrp="1"/>
          </p:cNvSpPr>
          <p:nvPr>
            <p:ph type="sldNum" sz="quarter" idx="12"/>
          </p:nvPr>
        </p:nvSpPr>
        <p:spPr/>
        <p:txBody>
          <a:bodyPr/>
          <a:lstStyle/>
          <a:p>
            <a:fld id="{31E83B4F-0644-4D9B-961F-FC348BFE6B4B}" type="slidenum">
              <a:rPr kumimoji="1" lang="ja-JP" altLang="en-US" smtClean="0"/>
              <a:t>‹#›</a:t>
            </a:fld>
            <a:endParaRPr kumimoji="1" lang="ja-JP" altLang="en-US"/>
          </a:p>
        </p:txBody>
      </p:sp>
    </p:spTree>
    <p:extLst>
      <p:ext uri="{BB962C8B-B14F-4D97-AF65-F5344CB8AC3E}">
        <p14:creationId xmlns:p14="http://schemas.microsoft.com/office/powerpoint/2010/main" val="20522880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C43AF1D9-72E6-452B-876F-920CDB7D2766}" type="datetime1">
              <a:rPr kumimoji="1" lang="ja-JP" altLang="en-US" smtClean="0"/>
              <a:t>2026/1/7</a:t>
            </a:fld>
            <a:endParaRPr kumimoji="1" lang="ja-JP" altLang="en-US"/>
          </a:p>
        </p:txBody>
      </p:sp>
      <p:sp>
        <p:nvSpPr>
          <p:cNvPr id="6" name="Footer Placeholder 5"/>
          <p:cNvSpPr>
            <a:spLocks noGrp="1"/>
          </p:cNvSpPr>
          <p:nvPr>
            <p:ph type="ftr" sz="quarter" idx="11"/>
          </p:nvPr>
        </p:nvSpPr>
        <p:spPr/>
        <p:txBody>
          <a:bodyPr/>
          <a:lstStyle/>
          <a:p>
            <a:r>
              <a:rPr kumimoji="1" lang="en-US" altLang="ja-JP" dirty="0"/>
              <a:t>©2025 </a:t>
            </a:r>
            <a:r>
              <a:rPr kumimoji="1" lang="ja-JP" altLang="en-US" dirty="0"/>
              <a:t>＆ </a:t>
            </a:r>
            <a:r>
              <a:rPr kumimoji="1" lang="en-US" altLang="ja-JP" dirty="0"/>
              <a:t>Consulting Firm.com</a:t>
            </a:r>
            <a:endParaRPr kumimoji="1" lang="ja-JP" altLang="en-US" dirty="0"/>
          </a:p>
        </p:txBody>
      </p:sp>
      <p:sp>
        <p:nvSpPr>
          <p:cNvPr id="7" name="Slide Number Placeholder 6"/>
          <p:cNvSpPr>
            <a:spLocks noGrp="1"/>
          </p:cNvSpPr>
          <p:nvPr>
            <p:ph type="sldNum" sz="quarter" idx="12"/>
          </p:nvPr>
        </p:nvSpPr>
        <p:spPr/>
        <p:txBody>
          <a:bodyPr/>
          <a:lstStyle/>
          <a:p>
            <a:fld id="{31E83B4F-0644-4D9B-961F-FC348BFE6B4B}" type="slidenum">
              <a:rPr kumimoji="1" lang="ja-JP" altLang="en-US" smtClean="0"/>
              <a:t>‹#›</a:t>
            </a:fld>
            <a:endParaRPr kumimoji="1" lang="ja-JP" altLang="en-US"/>
          </a:p>
        </p:txBody>
      </p:sp>
    </p:spTree>
    <p:extLst>
      <p:ext uri="{BB962C8B-B14F-4D97-AF65-F5344CB8AC3E}">
        <p14:creationId xmlns:p14="http://schemas.microsoft.com/office/powerpoint/2010/main" val="1975419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48935C42-F8A1-4CF0-8B26-61414D5FB1EB}" type="datetime1">
              <a:rPr kumimoji="1" lang="ja-JP" altLang="en-US" smtClean="0"/>
              <a:t>2026/1/7</a:t>
            </a:fld>
            <a:endParaRPr kumimoji="1" lang="ja-JP" altLang="en-US"/>
          </a:p>
        </p:txBody>
      </p:sp>
      <p:sp>
        <p:nvSpPr>
          <p:cNvPr id="8" name="Footer Placeholder 7"/>
          <p:cNvSpPr>
            <a:spLocks noGrp="1"/>
          </p:cNvSpPr>
          <p:nvPr>
            <p:ph type="ftr" sz="quarter" idx="11"/>
          </p:nvPr>
        </p:nvSpPr>
        <p:spPr/>
        <p:txBody>
          <a:bodyPr/>
          <a:lstStyle/>
          <a:p>
            <a:r>
              <a:rPr kumimoji="1" lang="en-US" altLang="ja-JP" dirty="0"/>
              <a:t>©2025 </a:t>
            </a:r>
            <a:r>
              <a:rPr kumimoji="1" lang="ja-JP" altLang="en-US" dirty="0"/>
              <a:t>＆ </a:t>
            </a:r>
            <a:r>
              <a:rPr kumimoji="1" lang="en-US" altLang="ja-JP" dirty="0"/>
              <a:t>Consulting Firm.com</a:t>
            </a:r>
            <a:endParaRPr kumimoji="1" lang="ja-JP" altLang="en-US" dirty="0"/>
          </a:p>
        </p:txBody>
      </p:sp>
      <p:sp>
        <p:nvSpPr>
          <p:cNvPr id="9" name="Slide Number Placeholder 8"/>
          <p:cNvSpPr>
            <a:spLocks noGrp="1"/>
          </p:cNvSpPr>
          <p:nvPr>
            <p:ph type="sldNum" sz="quarter" idx="12"/>
          </p:nvPr>
        </p:nvSpPr>
        <p:spPr/>
        <p:txBody>
          <a:bodyPr/>
          <a:lstStyle/>
          <a:p>
            <a:fld id="{31E83B4F-0644-4D9B-961F-FC348BFE6B4B}" type="slidenum">
              <a:rPr kumimoji="1" lang="ja-JP" altLang="en-US" smtClean="0"/>
              <a:t>‹#›</a:t>
            </a:fld>
            <a:endParaRPr kumimoji="1" lang="ja-JP" altLang="en-US"/>
          </a:p>
        </p:txBody>
      </p:sp>
    </p:spTree>
    <p:extLst>
      <p:ext uri="{BB962C8B-B14F-4D97-AF65-F5344CB8AC3E}">
        <p14:creationId xmlns:p14="http://schemas.microsoft.com/office/powerpoint/2010/main" val="18603034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F3811F7B-BB48-4411-BA97-D86A9EE90DD6}" type="datetime1">
              <a:rPr kumimoji="1" lang="ja-JP" altLang="en-US" smtClean="0"/>
              <a:t>2026/1/7</a:t>
            </a:fld>
            <a:endParaRPr kumimoji="1" lang="ja-JP" altLang="en-US"/>
          </a:p>
        </p:txBody>
      </p:sp>
      <p:sp>
        <p:nvSpPr>
          <p:cNvPr id="4" name="Footer Placeholder 3"/>
          <p:cNvSpPr>
            <a:spLocks noGrp="1"/>
          </p:cNvSpPr>
          <p:nvPr>
            <p:ph type="ftr" sz="quarter" idx="11"/>
          </p:nvPr>
        </p:nvSpPr>
        <p:spPr/>
        <p:txBody>
          <a:bodyPr/>
          <a:lstStyle/>
          <a:p>
            <a:r>
              <a:rPr kumimoji="1" lang="en-US" altLang="ja-JP" dirty="0"/>
              <a:t>©2025 </a:t>
            </a:r>
            <a:r>
              <a:rPr kumimoji="1" lang="ja-JP" altLang="en-US" dirty="0"/>
              <a:t>＆ </a:t>
            </a:r>
            <a:r>
              <a:rPr kumimoji="1" lang="en-US" altLang="ja-JP" dirty="0"/>
              <a:t>Consulting Firm.com</a:t>
            </a:r>
            <a:endParaRPr kumimoji="1" lang="ja-JP" altLang="en-US" dirty="0"/>
          </a:p>
        </p:txBody>
      </p:sp>
      <p:sp>
        <p:nvSpPr>
          <p:cNvPr id="5" name="Slide Number Placeholder 4"/>
          <p:cNvSpPr>
            <a:spLocks noGrp="1"/>
          </p:cNvSpPr>
          <p:nvPr>
            <p:ph type="sldNum" sz="quarter" idx="12"/>
          </p:nvPr>
        </p:nvSpPr>
        <p:spPr/>
        <p:txBody>
          <a:bodyPr/>
          <a:lstStyle/>
          <a:p>
            <a:fld id="{31E83B4F-0644-4D9B-961F-FC348BFE6B4B}" type="slidenum">
              <a:rPr kumimoji="1" lang="ja-JP" altLang="en-US" smtClean="0"/>
              <a:t>‹#›</a:t>
            </a:fld>
            <a:endParaRPr kumimoji="1" lang="ja-JP" altLang="en-US"/>
          </a:p>
        </p:txBody>
      </p:sp>
    </p:spTree>
    <p:extLst>
      <p:ext uri="{BB962C8B-B14F-4D97-AF65-F5344CB8AC3E}">
        <p14:creationId xmlns:p14="http://schemas.microsoft.com/office/powerpoint/2010/main" val="5283833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FDD50D2-FC24-4765-99B1-8D5D46198F69}" type="datetime1">
              <a:rPr kumimoji="1" lang="ja-JP" altLang="en-US" smtClean="0"/>
              <a:t>2026/1/7</a:t>
            </a:fld>
            <a:endParaRPr kumimoji="1" lang="ja-JP" altLang="en-US"/>
          </a:p>
        </p:txBody>
      </p:sp>
      <p:sp>
        <p:nvSpPr>
          <p:cNvPr id="3" name="Footer Placeholder 2"/>
          <p:cNvSpPr>
            <a:spLocks noGrp="1"/>
          </p:cNvSpPr>
          <p:nvPr>
            <p:ph type="ftr" sz="quarter" idx="11"/>
          </p:nvPr>
        </p:nvSpPr>
        <p:spPr/>
        <p:txBody>
          <a:bodyPr/>
          <a:lstStyle/>
          <a:p>
            <a:r>
              <a:rPr kumimoji="1" lang="en-US" altLang="ja-JP" dirty="0"/>
              <a:t>©2025 </a:t>
            </a:r>
            <a:r>
              <a:rPr kumimoji="1" lang="ja-JP" altLang="en-US" dirty="0"/>
              <a:t>＆ </a:t>
            </a:r>
            <a:r>
              <a:rPr kumimoji="1" lang="en-US" altLang="ja-JP" dirty="0"/>
              <a:t>Consulting Firm.com</a:t>
            </a:r>
            <a:endParaRPr kumimoji="1" lang="ja-JP" altLang="en-US" dirty="0"/>
          </a:p>
        </p:txBody>
      </p:sp>
      <p:sp>
        <p:nvSpPr>
          <p:cNvPr id="4" name="Slide Number Placeholder 3"/>
          <p:cNvSpPr>
            <a:spLocks noGrp="1"/>
          </p:cNvSpPr>
          <p:nvPr>
            <p:ph type="sldNum" sz="quarter" idx="12"/>
          </p:nvPr>
        </p:nvSpPr>
        <p:spPr/>
        <p:txBody>
          <a:bodyPr/>
          <a:lstStyle/>
          <a:p>
            <a:fld id="{31E83B4F-0644-4D9B-961F-FC348BFE6B4B}" type="slidenum">
              <a:rPr kumimoji="1" lang="ja-JP" altLang="en-US" smtClean="0"/>
              <a:t>‹#›</a:t>
            </a:fld>
            <a:endParaRPr kumimoji="1" lang="ja-JP" altLang="en-US"/>
          </a:p>
        </p:txBody>
      </p:sp>
    </p:spTree>
    <p:extLst>
      <p:ext uri="{BB962C8B-B14F-4D97-AF65-F5344CB8AC3E}">
        <p14:creationId xmlns:p14="http://schemas.microsoft.com/office/powerpoint/2010/main" val="30276169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97FC2D73-B5A9-45AE-9F56-B5393601FD6D}" type="datetime1">
              <a:rPr kumimoji="1" lang="ja-JP" altLang="en-US" smtClean="0"/>
              <a:t>2026/1/7</a:t>
            </a:fld>
            <a:endParaRPr kumimoji="1" lang="ja-JP" altLang="en-US"/>
          </a:p>
        </p:txBody>
      </p:sp>
      <p:sp>
        <p:nvSpPr>
          <p:cNvPr id="6" name="Footer Placeholder 5"/>
          <p:cNvSpPr>
            <a:spLocks noGrp="1"/>
          </p:cNvSpPr>
          <p:nvPr>
            <p:ph type="ftr" sz="quarter" idx="11"/>
          </p:nvPr>
        </p:nvSpPr>
        <p:spPr/>
        <p:txBody>
          <a:bodyPr/>
          <a:lstStyle/>
          <a:p>
            <a:r>
              <a:rPr kumimoji="1" lang="en-US" altLang="ja-JP" dirty="0"/>
              <a:t>©2025 </a:t>
            </a:r>
            <a:r>
              <a:rPr kumimoji="1" lang="ja-JP" altLang="en-US" dirty="0"/>
              <a:t>＆ </a:t>
            </a:r>
            <a:r>
              <a:rPr kumimoji="1" lang="en-US" altLang="ja-JP" dirty="0"/>
              <a:t>Consulting Firm.com</a:t>
            </a:r>
            <a:endParaRPr kumimoji="1" lang="ja-JP" altLang="en-US" dirty="0"/>
          </a:p>
        </p:txBody>
      </p:sp>
      <p:sp>
        <p:nvSpPr>
          <p:cNvPr id="7" name="Slide Number Placeholder 6"/>
          <p:cNvSpPr>
            <a:spLocks noGrp="1"/>
          </p:cNvSpPr>
          <p:nvPr>
            <p:ph type="sldNum" sz="quarter" idx="12"/>
          </p:nvPr>
        </p:nvSpPr>
        <p:spPr/>
        <p:txBody>
          <a:bodyPr/>
          <a:lstStyle/>
          <a:p>
            <a:fld id="{31E83B4F-0644-4D9B-961F-FC348BFE6B4B}" type="slidenum">
              <a:rPr kumimoji="1" lang="ja-JP" altLang="en-US" smtClean="0"/>
              <a:t>‹#›</a:t>
            </a:fld>
            <a:endParaRPr kumimoji="1" lang="ja-JP" altLang="en-US"/>
          </a:p>
        </p:txBody>
      </p:sp>
    </p:spTree>
    <p:extLst>
      <p:ext uri="{BB962C8B-B14F-4D97-AF65-F5344CB8AC3E}">
        <p14:creationId xmlns:p14="http://schemas.microsoft.com/office/powerpoint/2010/main" val="9840763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94A34957-2BE7-48F8-91CB-4D58ED9AC985}" type="datetime1">
              <a:rPr kumimoji="1" lang="ja-JP" altLang="en-US" smtClean="0"/>
              <a:t>2026/1/7</a:t>
            </a:fld>
            <a:endParaRPr kumimoji="1" lang="ja-JP" altLang="en-US"/>
          </a:p>
        </p:txBody>
      </p:sp>
      <p:sp>
        <p:nvSpPr>
          <p:cNvPr id="6" name="Footer Placeholder 5"/>
          <p:cNvSpPr>
            <a:spLocks noGrp="1"/>
          </p:cNvSpPr>
          <p:nvPr>
            <p:ph type="ftr" sz="quarter" idx="11"/>
          </p:nvPr>
        </p:nvSpPr>
        <p:spPr/>
        <p:txBody>
          <a:bodyPr/>
          <a:lstStyle/>
          <a:p>
            <a:r>
              <a:rPr kumimoji="1" lang="en-US" altLang="ja-JP" dirty="0"/>
              <a:t>©2025 </a:t>
            </a:r>
            <a:r>
              <a:rPr kumimoji="1" lang="ja-JP" altLang="en-US" dirty="0"/>
              <a:t>＆ </a:t>
            </a:r>
            <a:r>
              <a:rPr kumimoji="1" lang="en-US" altLang="ja-JP" dirty="0"/>
              <a:t>Consulting Firm.com</a:t>
            </a:r>
            <a:endParaRPr kumimoji="1" lang="ja-JP" altLang="en-US" dirty="0"/>
          </a:p>
        </p:txBody>
      </p:sp>
      <p:sp>
        <p:nvSpPr>
          <p:cNvPr id="7" name="Slide Number Placeholder 6"/>
          <p:cNvSpPr>
            <a:spLocks noGrp="1"/>
          </p:cNvSpPr>
          <p:nvPr>
            <p:ph type="sldNum" sz="quarter" idx="12"/>
          </p:nvPr>
        </p:nvSpPr>
        <p:spPr/>
        <p:txBody>
          <a:bodyPr/>
          <a:lstStyle/>
          <a:p>
            <a:fld id="{31E83B4F-0644-4D9B-961F-FC348BFE6B4B}" type="slidenum">
              <a:rPr kumimoji="1" lang="ja-JP" altLang="en-US" smtClean="0"/>
              <a:t>‹#›</a:t>
            </a:fld>
            <a:endParaRPr kumimoji="1" lang="ja-JP" altLang="en-US"/>
          </a:p>
        </p:txBody>
      </p:sp>
    </p:spTree>
    <p:extLst>
      <p:ext uri="{BB962C8B-B14F-4D97-AF65-F5344CB8AC3E}">
        <p14:creationId xmlns:p14="http://schemas.microsoft.com/office/powerpoint/2010/main" val="10651517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B8D11A-697F-439E-9563-7C9FA61A4F62}" type="datetime1">
              <a:rPr kumimoji="1" lang="ja-JP" altLang="en-US" smtClean="0"/>
              <a:t>2026/1/7</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kumimoji="1" lang="en-US" altLang="ja-JP" dirty="0"/>
              <a:t>©2025 </a:t>
            </a:r>
            <a:r>
              <a:rPr kumimoji="1" lang="ja-JP" altLang="en-US" dirty="0"/>
              <a:t>＆ </a:t>
            </a:r>
            <a:r>
              <a:rPr kumimoji="1" lang="en-US" altLang="ja-JP" dirty="0"/>
              <a:t>Consulting Firm.com</a:t>
            </a:r>
            <a:endParaRPr kumimoji="1" lang="ja-JP" alt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1E83B4F-0644-4D9B-961F-FC348BFE6B4B}" type="slidenum">
              <a:rPr kumimoji="1" lang="ja-JP" altLang="en-US" smtClean="0"/>
              <a:t>‹#›</a:t>
            </a:fld>
            <a:endParaRPr kumimoji="1" lang="ja-JP" altLang="en-US"/>
          </a:p>
        </p:txBody>
      </p:sp>
    </p:spTree>
    <p:extLst>
      <p:ext uri="{BB962C8B-B14F-4D97-AF65-F5344CB8AC3E}">
        <p14:creationId xmlns:p14="http://schemas.microsoft.com/office/powerpoint/2010/main" val="325266560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07AC88-D5D6-AC5B-B586-F5FD80703241}"/>
            </a:ext>
          </a:extLst>
        </p:cNvPr>
        <p:cNvGrpSpPr/>
        <p:nvPr/>
      </p:nvGrpSpPr>
      <p:grpSpPr>
        <a:xfrm>
          <a:off x="0" y="0"/>
          <a:ext cx="0" cy="0"/>
          <a:chOff x="0" y="0"/>
          <a:chExt cx="0" cy="0"/>
        </a:xfrm>
      </p:grpSpPr>
      <p:sp>
        <p:nvSpPr>
          <p:cNvPr id="23" name="スライド番号プレースホルダー 4">
            <a:extLst>
              <a:ext uri="{FF2B5EF4-FFF2-40B4-BE49-F238E27FC236}">
                <a16:creationId xmlns:a16="http://schemas.microsoft.com/office/drawing/2014/main" id="{C749680C-D9DC-9FFD-C78B-D0BA6F9302BD}"/>
              </a:ext>
            </a:extLst>
          </p:cNvPr>
          <p:cNvSpPr txBox="1">
            <a:spLocks/>
          </p:cNvSpPr>
          <p:nvPr/>
        </p:nvSpPr>
        <p:spPr>
          <a:xfrm>
            <a:off x="6940979" y="6502400"/>
            <a:ext cx="205740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31E83B4F-0644-4D9B-961F-FC348BFE6B4B}" type="slidenum">
              <a:rPr kumimoji="1" lang="ja-JP" altLang="en-US" smtClean="0"/>
              <a:pPr/>
              <a:t>1</a:t>
            </a:fld>
            <a:endParaRPr kumimoji="1" lang="ja-JP" altLang="en-US"/>
          </a:p>
        </p:txBody>
      </p:sp>
      <p:sp>
        <p:nvSpPr>
          <p:cNvPr id="29" name="正方形/長方形 28">
            <a:extLst>
              <a:ext uri="{FF2B5EF4-FFF2-40B4-BE49-F238E27FC236}">
                <a16:creationId xmlns:a16="http://schemas.microsoft.com/office/drawing/2014/main" id="{FBC062F4-46F9-69F3-849B-1EA83AF0DB81}"/>
              </a:ext>
            </a:extLst>
          </p:cNvPr>
          <p:cNvSpPr/>
          <p:nvPr/>
        </p:nvSpPr>
        <p:spPr>
          <a:xfrm>
            <a:off x="473719" y="72484"/>
            <a:ext cx="5637693" cy="855380"/>
          </a:xfrm>
          <a:prstGeom prst="rect">
            <a:avLst/>
          </a:prstGeom>
          <a:solidFill>
            <a:schemeClr val="bg1"/>
          </a:solidFill>
          <a:ln w="6350">
            <a:solidFill>
              <a:schemeClr val="tx1">
                <a:lumMod val="95000"/>
                <a:lumOff val="5000"/>
              </a:schemeClr>
            </a:solidFill>
          </a:ln>
          <a:effectLst>
            <a:outerShdw blurRad="50800" dist="38100" dir="2700000" algn="tl" rotWithShape="0">
              <a:schemeClr val="bg1">
                <a:lumMod val="85000"/>
                <a:alpha val="40000"/>
              </a:schemeClr>
            </a:outerShdw>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タイトル 1">
            <a:extLst>
              <a:ext uri="{FF2B5EF4-FFF2-40B4-BE49-F238E27FC236}">
                <a16:creationId xmlns:a16="http://schemas.microsoft.com/office/drawing/2014/main" id="{6A7F3238-ABBB-E27C-597A-FB1364AAE117}"/>
              </a:ext>
            </a:extLst>
          </p:cNvPr>
          <p:cNvSpPr txBox="1">
            <a:spLocks/>
          </p:cNvSpPr>
          <p:nvPr/>
        </p:nvSpPr>
        <p:spPr>
          <a:xfrm>
            <a:off x="687806" y="295926"/>
            <a:ext cx="7059386" cy="564045"/>
          </a:xfrm>
          <a:prstGeom prst="rect">
            <a:avLst/>
          </a:prstGeom>
        </p:spPr>
        <p:txBody>
          <a:bodyPr rtlCol="0"/>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2000" dirty="0">
                <a:latin typeface="Meiryo UI" panose="020B0604030504040204" pitchFamily="50" charset="-128"/>
                <a:ea typeface="Meiryo UI" panose="020B0604030504040204" pitchFamily="50" charset="-128"/>
              </a:rPr>
              <a:t>事業所名「　　　　　　　　　　　　　」　</a:t>
            </a:r>
            <a:endParaRPr lang="en-US" altLang="ja-JP" sz="3200" dirty="0">
              <a:latin typeface="Meiryo UI" panose="020B0604030504040204" pitchFamily="50" charset="-128"/>
              <a:ea typeface="Meiryo UI" panose="020B0604030504040204" pitchFamily="50" charset="-128"/>
            </a:endParaRPr>
          </a:p>
          <a:p>
            <a:r>
              <a:rPr lang="ja-JP" altLang="en-US" sz="3200" dirty="0">
                <a:latin typeface="Meiryo UI" panose="020B0604030504040204" pitchFamily="50" charset="-128"/>
                <a:ea typeface="Meiryo UI" panose="020B0604030504040204" pitchFamily="50" charset="-128"/>
              </a:rPr>
              <a:t>　</a:t>
            </a:r>
            <a:endParaRPr lang="en-US" altLang="ja-JP" dirty="0">
              <a:latin typeface="Meiryo UI" panose="020B0604030504040204" pitchFamily="50" charset="-128"/>
              <a:ea typeface="Meiryo UI" panose="020B0604030504040204" pitchFamily="50" charset="-128"/>
            </a:endParaRPr>
          </a:p>
        </p:txBody>
      </p:sp>
      <p:sp>
        <p:nvSpPr>
          <p:cNvPr id="31" name="正方形/長方形 30">
            <a:extLst>
              <a:ext uri="{FF2B5EF4-FFF2-40B4-BE49-F238E27FC236}">
                <a16:creationId xmlns:a16="http://schemas.microsoft.com/office/drawing/2014/main" id="{2A916B73-F71E-E5EE-4F76-2429804887EE}"/>
              </a:ext>
            </a:extLst>
          </p:cNvPr>
          <p:cNvSpPr/>
          <p:nvPr/>
        </p:nvSpPr>
        <p:spPr>
          <a:xfrm>
            <a:off x="395506" y="246325"/>
            <a:ext cx="156425" cy="533595"/>
          </a:xfrm>
          <a:prstGeom prst="rect">
            <a:avLst/>
          </a:prstGeom>
          <a:solidFill>
            <a:srgbClr val="F5A7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四角形: 角を丸くする 31">
            <a:extLst>
              <a:ext uri="{FF2B5EF4-FFF2-40B4-BE49-F238E27FC236}">
                <a16:creationId xmlns:a16="http://schemas.microsoft.com/office/drawing/2014/main" id="{549CBB66-6E0B-1426-1195-3BEA6CA420C4}"/>
              </a:ext>
            </a:extLst>
          </p:cNvPr>
          <p:cNvSpPr/>
          <p:nvPr/>
        </p:nvSpPr>
        <p:spPr>
          <a:xfrm>
            <a:off x="194938" y="1132961"/>
            <a:ext cx="8731808" cy="1486254"/>
          </a:xfrm>
          <a:prstGeom prst="roundRect">
            <a:avLst>
              <a:gd name="adj" fmla="val 1533"/>
            </a:avLst>
          </a:prstGeom>
          <a:noFill/>
          <a:ln w="12700">
            <a:solidFill>
              <a:srgbClr val="1F497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33">
              <a:latin typeface="Meiryo UI" panose="020B0604030504040204" pitchFamily="50" charset="-128"/>
              <a:ea typeface="Meiryo UI" panose="020B0604030504040204" pitchFamily="50" charset="-128"/>
            </a:endParaRPr>
          </a:p>
        </p:txBody>
      </p:sp>
      <p:sp>
        <p:nvSpPr>
          <p:cNvPr id="34" name="正方形/長方形 33">
            <a:extLst>
              <a:ext uri="{FF2B5EF4-FFF2-40B4-BE49-F238E27FC236}">
                <a16:creationId xmlns:a16="http://schemas.microsoft.com/office/drawing/2014/main" id="{963255D3-AFCB-40C2-13EB-0330FDBB44A6}"/>
              </a:ext>
            </a:extLst>
          </p:cNvPr>
          <p:cNvSpPr/>
          <p:nvPr/>
        </p:nvSpPr>
        <p:spPr>
          <a:xfrm>
            <a:off x="100186" y="1000271"/>
            <a:ext cx="2248567" cy="547850"/>
          </a:xfrm>
          <a:prstGeom prst="rect">
            <a:avLst/>
          </a:prstGeom>
          <a:solidFill>
            <a:srgbClr val="0066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800" b="1" dirty="0">
                <a:latin typeface="Meiryo UI" panose="020B0604030504040204" pitchFamily="50" charset="-128"/>
                <a:ea typeface="Meiryo UI" panose="020B0604030504040204" pitchFamily="50" charset="-128"/>
              </a:rPr>
              <a:t>現状</a:t>
            </a:r>
            <a:r>
              <a:rPr kumimoji="1" lang="ja-JP" altLang="en-US" b="1" dirty="0">
                <a:latin typeface="Meiryo UI" panose="020B0604030504040204" pitchFamily="50" charset="-128"/>
                <a:ea typeface="Meiryo UI" panose="020B0604030504040204" pitchFamily="50" charset="-128"/>
              </a:rPr>
              <a:t>分析・課題抽出</a:t>
            </a:r>
            <a:endParaRPr kumimoji="1" lang="ja-JP" altLang="en-US" sz="1800" b="1" dirty="0">
              <a:latin typeface="Meiryo UI" panose="020B0604030504040204" pitchFamily="50" charset="-128"/>
              <a:ea typeface="Meiryo UI" panose="020B0604030504040204" pitchFamily="50" charset="-128"/>
            </a:endParaRPr>
          </a:p>
        </p:txBody>
      </p:sp>
      <p:sp>
        <p:nvSpPr>
          <p:cNvPr id="35" name="四角形: 角を丸くする 34">
            <a:extLst>
              <a:ext uri="{FF2B5EF4-FFF2-40B4-BE49-F238E27FC236}">
                <a16:creationId xmlns:a16="http://schemas.microsoft.com/office/drawing/2014/main" id="{431A8578-0667-74BC-D82B-56C52219B975}"/>
              </a:ext>
            </a:extLst>
          </p:cNvPr>
          <p:cNvSpPr/>
          <p:nvPr/>
        </p:nvSpPr>
        <p:spPr>
          <a:xfrm>
            <a:off x="206096" y="2856922"/>
            <a:ext cx="8731808" cy="1591271"/>
          </a:xfrm>
          <a:prstGeom prst="roundRect">
            <a:avLst>
              <a:gd name="adj" fmla="val 1533"/>
            </a:avLst>
          </a:prstGeom>
          <a:noFill/>
          <a:ln w="12700">
            <a:solidFill>
              <a:srgbClr val="1F497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33">
              <a:latin typeface="Meiryo UI" panose="020B0604030504040204" pitchFamily="50" charset="-128"/>
              <a:ea typeface="Meiryo UI" panose="020B0604030504040204" pitchFamily="50" charset="-128"/>
            </a:endParaRPr>
          </a:p>
        </p:txBody>
      </p:sp>
      <p:sp>
        <p:nvSpPr>
          <p:cNvPr id="37" name="正方形/長方形 36">
            <a:extLst>
              <a:ext uri="{FF2B5EF4-FFF2-40B4-BE49-F238E27FC236}">
                <a16:creationId xmlns:a16="http://schemas.microsoft.com/office/drawing/2014/main" id="{E13DC8A8-1872-6483-D938-97130C285335}"/>
              </a:ext>
            </a:extLst>
          </p:cNvPr>
          <p:cNvSpPr/>
          <p:nvPr/>
        </p:nvSpPr>
        <p:spPr>
          <a:xfrm>
            <a:off x="111346" y="2724232"/>
            <a:ext cx="1403690" cy="547850"/>
          </a:xfrm>
          <a:prstGeom prst="rect">
            <a:avLst/>
          </a:prstGeom>
          <a:solidFill>
            <a:srgbClr val="0066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latin typeface="Meiryo UI" panose="020B0604030504040204" pitchFamily="50" charset="-128"/>
                <a:ea typeface="Meiryo UI" panose="020B0604030504040204" pitchFamily="50" charset="-128"/>
              </a:rPr>
              <a:t>目標設定</a:t>
            </a:r>
            <a:endParaRPr kumimoji="1" lang="ja-JP" altLang="en-US" sz="1800" b="1" dirty="0">
              <a:latin typeface="Meiryo UI" panose="020B0604030504040204" pitchFamily="50" charset="-128"/>
              <a:ea typeface="Meiryo UI" panose="020B0604030504040204" pitchFamily="50" charset="-128"/>
            </a:endParaRPr>
          </a:p>
        </p:txBody>
      </p:sp>
      <p:sp>
        <p:nvSpPr>
          <p:cNvPr id="38" name="四角形: 角を丸くする 37">
            <a:extLst>
              <a:ext uri="{FF2B5EF4-FFF2-40B4-BE49-F238E27FC236}">
                <a16:creationId xmlns:a16="http://schemas.microsoft.com/office/drawing/2014/main" id="{8140389B-ABA6-BBE7-6087-4515D1EE4CCC}"/>
              </a:ext>
            </a:extLst>
          </p:cNvPr>
          <p:cNvSpPr/>
          <p:nvPr/>
        </p:nvSpPr>
        <p:spPr>
          <a:xfrm>
            <a:off x="194938" y="4665824"/>
            <a:ext cx="8731808" cy="1896250"/>
          </a:xfrm>
          <a:prstGeom prst="roundRect">
            <a:avLst>
              <a:gd name="adj" fmla="val 1533"/>
            </a:avLst>
          </a:prstGeom>
          <a:noFill/>
          <a:ln w="12700">
            <a:solidFill>
              <a:srgbClr val="1F497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33">
              <a:latin typeface="Meiryo UI" panose="020B0604030504040204" pitchFamily="50" charset="-128"/>
              <a:ea typeface="Meiryo UI" panose="020B0604030504040204" pitchFamily="50" charset="-128"/>
            </a:endParaRPr>
          </a:p>
        </p:txBody>
      </p:sp>
      <p:sp>
        <p:nvSpPr>
          <p:cNvPr id="40" name="正方形/長方形 39">
            <a:extLst>
              <a:ext uri="{FF2B5EF4-FFF2-40B4-BE49-F238E27FC236}">
                <a16:creationId xmlns:a16="http://schemas.microsoft.com/office/drawing/2014/main" id="{21A947A9-895D-1F70-7606-4873CD58FE21}"/>
              </a:ext>
            </a:extLst>
          </p:cNvPr>
          <p:cNvSpPr/>
          <p:nvPr/>
        </p:nvSpPr>
        <p:spPr>
          <a:xfrm>
            <a:off x="100185" y="4533134"/>
            <a:ext cx="1701721" cy="547850"/>
          </a:xfrm>
          <a:prstGeom prst="rect">
            <a:avLst/>
          </a:prstGeom>
          <a:solidFill>
            <a:srgbClr val="0066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latin typeface="Meiryo UI" panose="020B0604030504040204" pitchFamily="50" charset="-128"/>
                <a:ea typeface="Meiryo UI" panose="020B0604030504040204" pitchFamily="50" charset="-128"/>
              </a:rPr>
              <a:t>対応策の検討</a:t>
            </a:r>
            <a:endParaRPr kumimoji="1" lang="ja-JP" altLang="en-US" sz="1800" b="1"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41105260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7345D3-BB0F-CEA9-D212-97EC208A647F}"/>
            </a:ext>
          </a:extLst>
        </p:cNvPr>
        <p:cNvGrpSpPr/>
        <p:nvPr/>
      </p:nvGrpSpPr>
      <p:grpSpPr>
        <a:xfrm>
          <a:off x="0" y="0"/>
          <a:ext cx="0" cy="0"/>
          <a:chOff x="0" y="0"/>
          <a:chExt cx="0" cy="0"/>
        </a:xfrm>
      </p:grpSpPr>
      <p:sp>
        <p:nvSpPr>
          <p:cNvPr id="2" name="フッター プレースホルダー 3">
            <a:extLst>
              <a:ext uri="{FF2B5EF4-FFF2-40B4-BE49-F238E27FC236}">
                <a16:creationId xmlns:a16="http://schemas.microsoft.com/office/drawing/2014/main" id="{7781FF03-F4F2-319A-458B-64C165F78F13}"/>
              </a:ext>
            </a:extLst>
          </p:cNvPr>
          <p:cNvSpPr txBox="1">
            <a:spLocks/>
          </p:cNvSpPr>
          <p:nvPr/>
        </p:nvSpPr>
        <p:spPr>
          <a:xfrm>
            <a:off x="2674449" y="6502400"/>
            <a:ext cx="3086100" cy="365125"/>
          </a:xfrm>
          <a:prstGeom prst="rect">
            <a:avLst/>
          </a:prstGeom>
        </p:spPr>
        <p:txBody>
          <a:bodyPr vert="horz" lIns="91440" tIns="45720" rIns="91440" bIns="45720" rtlCol="0" anchor="ctr"/>
          <a:lstStyle>
            <a:defPPr>
              <a:defRPr lang="en-US"/>
            </a:defPPr>
            <a:lvl1pPr marL="0" algn="ct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r>
              <a:rPr kumimoji="1" lang="en-US" altLang="ja-JP" sz="1400" dirty="0"/>
              <a:t>©2025 </a:t>
            </a:r>
            <a:r>
              <a:rPr kumimoji="1" lang="ja-JP" altLang="en-US" sz="1400" dirty="0"/>
              <a:t>＆ </a:t>
            </a:r>
            <a:r>
              <a:rPr kumimoji="1" lang="en-US" altLang="ja-JP" sz="1400" dirty="0"/>
              <a:t>Consulting Firm.com</a:t>
            </a:r>
            <a:endParaRPr kumimoji="1" lang="ja-JP" altLang="en-US" dirty="0"/>
          </a:p>
        </p:txBody>
      </p:sp>
      <p:sp>
        <p:nvSpPr>
          <p:cNvPr id="3" name="スライド番号プレースホルダー 4">
            <a:extLst>
              <a:ext uri="{FF2B5EF4-FFF2-40B4-BE49-F238E27FC236}">
                <a16:creationId xmlns:a16="http://schemas.microsoft.com/office/drawing/2014/main" id="{7C902C71-94C2-2E7F-D595-F5B59ED73ACD}"/>
              </a:ext>
            </a:extLst>
          </p:cNvPr>
          <p:cNvSpPr txBox="1">
            <a:spLocks/>
          </p:cNvSpPr>
          <p:nvPr/>
        </p:nvSpPr>
        <p:spPr>
          <a:xfrm>
            <a:off x="6940979" y="6502400"/>
            <a:ext cx="205740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31E83B4F-0644-4D9B-961F-FC348BFE6B4B}" type="slidenum">
              <a:rPr kumimoji="1" lang="ja-JP" altLang="en-US" smtClean="0"/>
              <a:pPr/>
              <a:t>2</a:t>
            </a:fld>
            <a:endParaRPr kumimoji="1" lang="ja-JP" altLang="en-US"/>
          </a:p>
        </p:txBody>
      </p:sp>
      <p:grpSp>
        <p:nvGrpSpPr>
          <p:cNvPr id="4" name="グループ化 3">
            <a:extLst>
              <a:ext uri="{FF2B5EF4-FFF2-40B4-BE49-F238E27FC236}">
                <a16:creationId xmlns:a16="http://schemas.microsoft.com/office/drawing/2014/main" id="{535840AD-CD80-635D-A866-7596C03C93C6}"/>
              </a:ext>
            </a:extLst>
          </p:cNvPr>
          <p:cNvGrpSpPr/>
          <p:nvPr/>
        </p:nvGrpSpPr>
        <p:grpSpPr>
          <a:xfrm>
            <a:off x="6215347" y="459070"/>
            <a:ext cx="789890" cy="306539"/>
            <a:chOff x="4156643" y="5168034"/>
            <a:chExt cx="1622137" cy="629515"/>
          </a:xfrm>
        </p:grpSpPr>
        <p:sp>
          <p:nvSpPr>
            <p:cNvPr id="5" name="四角形: 角を丸くする 4">
              <a:extLst>
                <a:ext uri="{FF2B5EF4-FFF2-40B4-BE49-F238E27FC236}">
                  <a16:creationId xmlns:a16="http://schemas.microsoft.com/office/drawing/2014/main" id="{C1659651-AF63-3936-0464-FB992F24A155}"/>
                </a:ext>
              </a:extLst>
            </p:cNvPr>
            <p:cNvSpPr/>
            <p:nvPr/>
          </p:nvSpPr>
          <p:spPr bwMode="auto">
            <a:xfrm>
              <a:off x="4156643" y="5168034"/>
              <a:ext cx="1622137" cy="629515"/>
            </a:xfrm>
            <a:prstGeom prst="roundRect">
              <a:avLst>
                <a:gd name="adj" fmla="val 50000"/>
              </a:avLst>
            </a:prstGeom>
            <a:solidFill>
              <a:srgbClr val="FF0000">
                <a:alpha val="50000"/>
              </a:srgbClr>
            </a:solidFill>
            <a:ln w="9525">
              <a:noFill/>
              <a:round/>
              <a:headEnd/>
              <a:tailEnd/>
            </a:ln>
            <a:effectLst/>
          </p:spPr>
          <p:txBody>
            <a:bodyPr rtlCol="0" anchor="ctr"/>
            <a:lstStyle/>
            <a:p>
              <a:pPr algn="ctr"/>
              <a:endParaRPr kumimoji="1" lang="ja-JP" altLang="en-US"/>
            </a:p>
          </p:txBody>
        </p:sp>
        <p:sp>
          <p:nvSpPr>
            <p:cNvPr id="6" name="テキスト ボックス 5">
              <a:extLst>
                <a:ext uri="{FF2B5EF4-FFF2-40B4-BE49-F238E27FC236}">
                  <a16:creationId xmlns:a16="http://schemas.microsoft.com/office/drawing/2014/main" id="{E4FC052A-2E59-25AB-6422-9866291AB72B}"/>
                </a:ext>
              </a:extLst>
            </p:cNvPr>
            <p:cNvSpPr txBox="1"/>
            <p:nvPr/>
          </p:nvSpPr>
          <p:spPr>
            <a:xfrm>
              <a:off x="4248610" y="5365751"/>
              <a:ext cx="1398208" cy="234080"/>
            </a:xfrm>
            <a:prstGeom prst="rect">
              <a:avLst/>
            </a:prstGeom>
            <a:noFill/>
          </p:spPr>
          <p:txBody>
            <a:bodyPr wrap="none" rtlCol="0">
              <a:prstTxWarp prst="textPlain">
                <a:avLst/>
              </a:prstTxWarp>
              <a:spAutoFit/>
            </a:bodyPr>
            <a:lstStyle/>
            <a:p>
              <a:r>
                <a:rPr lang="en-US" altLang="ja-JP" b="1" dirty="0">
                  <a:solidFill>
                    <a:schemeClr val="bg1"/>
                  </a:solidFill>
                  <a:latin typeface="Arial Black" panose="020B0A04020102020204" pitchFamily="34" charset="0"/>
                  <a:ea typeface="+mj-ea"/>
                </a:rPr>
                <a:t>Confidential</a:t>
              </a:r>
              <a:endParaRPr kumimoji="1" lang="ja-JP" altLang="en-US" dirty="0">
                <a:solidFill>
                  <a:schemeClr val="bg1"/>
                </a:solidFill>
                <a:latin typeface="Arial Black" panose="020B0A04020102020204" pitchFamily="34" charset="0"/>
                <a:ea typeface="+mj-ea"/>
              </a:endParaRPr>
            </a:p>
          </p:txBody>
        </p:sp>
      </p:grpSp>
      <p:pic>
        <p:nvPicPr>
          <p:cNvPr id="7" name="図 6">
            <a:extLst>
              <a:ext uri="{FF2B5EF4-FFF2-40B4-BE49-F238E27FC236}">
                <a16:creationId xmlns:a16="http://schemas.microsoft.com/office/drawing/2014/main" id="{57C47CEB-5B96-3E95-8637-691DA08FD8B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061200" y="263555"/>
            <a:ext cx="2000250" cy="761071"/>
          </a:xfrm>
          <a:prstGeom prst="rect">
            <a:avLst/>
          </a:prstGeom>
        </p:spPr>
      </p:pic>
      <p:sp>
        <p:nvSpPr>
          <p:cNvPr id="8" name="フッター プレースホルダー 3">
            <a:extLst>
              <a:ext uri="{FF2B5EF4-FFF2-40B4-BE49-F238E27FC236}">
                <a16:creationId xmlns:a16="http://schemas.microsoft.com/office/drawing/2014/main" id="{8981F744-CCFC-28E6-5105-34BA996353A8}"/>
              </a:ext>
            </a:extLst>
          </p:cNvPr>
          <p:cNvSpPr txBox="1">
            <a:spLocks/>
          </p:cNvSpPr>
          <p:nvPr/>
        </p:nvSpPr>
        <p:spPr>
          <a:xfrm>
            <a:off x="19744" y="6502400"/>
            <a:ext cx="3086100" cy="365125"/>
          </a:xfrm>
          <a:prstGeom prst="rect">
            <a:avLst/>
          </a:prstGeom>
        </p:spPr>
        <p:txBody>
          <a:bodyPr vert="horz" lIns="91440" tIns="45720" rIns="91440" bIns="45720" rtlCol="0" anchor="ctr"/>
          <a:lstStyle>
            <a:defPPr>
              <a:defRPr lang="en-US"/>
            </a:defPPr>
            <a:lvl1pPr marL="0" algn="ct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r>
              <a:rPr kumimoji="1" lang="ja-JP" altLang="en-US" dirty="0">
                <a:latin typeface="Meiryo UI" panose="020B0604030504040204" pitchFamily="50" charset="-128"/>
                <a:ea typeface="Meiryo UI" panose="020B0604030504040204" pitchFamily="50" charset="-128"/>
              </a:rPr>
              <a:t>管理番号</a:t>
            </a:r>
            <a:r>
              <a:rPr kumimoji="1" lang="en-US" altLang="ja-JP" dirty="0">
                <a:latin typeface="Meiryo UI" panose="020B0604030504040204" pitchFamily="50" charset="-128"/>
                <a:ea typeface="Meiryo UI" panose="020B0604030504040204" pitchFamily="50" charset="-128"/>
              </a:rPr>
              <a:t>:Or002_a055_2511</a:t>
            </a:r>
            <a:endParaRPr kumimoji="1" lang="ja-JP" altLang="en-US" dirty="0">
              <a:latin typeface="Meiryo UI" panose="020B0604030504040204" pitchFamily="50" charset="-128"/>
              <a:ea typeface="Meiryo UI" panose="020B0604030504040204" pitchFamily="50" charset="-128"/>
            </a:endParaRPr>
          </a:p>
        </p:txBody>
      </p:sp>
      <p:sp>
        <p:nvSpPr>
          <p:cNvPr id="9" name="正方形/長方形 8">
            <a:extLst>
              <a:ext uri="{FF2B5EF4-FFF2-40B4-BE49-F238E27FC236}">
                <a16:creationId xmlns:a16="http://schemas.microsoft.com/office/drawing/2014/main" id="{FDF3FE97-2C99-4A61-DC27-7D932DB3A870}"/>
              </a:ext>
            </a:extLst>
          </p:cNvPr>
          <p:cNvSpPr/>
          <p:nvPr/>
        </p:nvSpPr>
        <p:spPr>
          <a:xfrm>
            <a:off x="473719" y="72484"/>
            <a:ext cx="5637693" cy="855380"/>
          </a:xfrm>
          <a:prstGeom prst="rect">
            <a:avLst/>
          </a:prstGeom>
          <a:solidFill>
            <a:schemeClr val="bg1"/>
          </a:solidFill>
          <a:ln w="6350">
            <a:solidFill>
              <a:schemeClr val="tx1">
                <a:lumMod val="95000"/>
                <a:lumOff val="5000"/>
              </a:schemeClr>
            </a:solidFill>
          </a:ln>
          <a:effectLst>
            <a:outerShdw blurRad="50800" dist="38100" dir="2700000" algn="tl" rotWithShape="0">
              <a:schemeClr val="bg1">
                <a:lumMod val="85000"/>
                <a:alpha val="40000"/>
              </a:schemeClr>
            </a:outerShdw>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タイトル 1">
            <a:extLst>
              <a:ext uri="{FF2B5EF4-FFF2-40B4-BE49-F238E27FC236}">
                <a16:creationId xmlns:a16="http://schemas.microsoft.com/office/drawing/2014/main" id="{C2B46694-0755-9139-BCC2-5DB392A3C8CD}"/>
              </a:ext>
            </a:extLst>
          </p:cNvPr>
          <p:cNvSpPr txBox="1">
            <a:spLocks/>
          </p:cNvSpPr>
          <p:nvPr/>
        </p:nvSpPr>
        <p:spPr>
          <a:xfrm>
            <a:off x="687806" y="295926"/>
            <a:ext cx="7059386" cy="564045"/>
          </a:xfrm>
          <a:prstGeom prst="rect">
            <a:avLst/>
          </a:prstGeom>
        </p:spPr>
        <p:txBody>
          <a:bodyPr rtlCol="0"/>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2000" dirty="0">
                <a:latin typeface="Meiryo UI" panose="020B0604030504040204" pitchFamily="50" charset="-128"/>
                <a:ea typeface="Meiryo UI" panose="020B0604030504040204" pitchFamily="50" charset="-128"/>
              </a:rPr>
              <a:t>事業所名「　　　　　　　　　　　　　」　</a:t>
            </a:r>
            <a:endParaRPr lang="en-US" altLang="ja-JP" sz="3200" dirty="0">
              <a:latin typeface="Meiryo UI" panose="020B0604030504040204" pitchFamily="50" charset="-128"/>
              <a:ea typeface="Meiryo UI" panose="020B0604030504040204" pitchFamily="50" charset="-128"/>
            </a:endParaRPr>
          </a:p>
          <a:p>
            <a:r>
              <a:rPr lang="ja-JP" altLang="en-US" sz="3200" dirty="0">
                <a:latin typeface="Meiryo UI" panose="020B0604030504040204" pitchFamily="50" charset="-128"/>
                <a:ea typeface="Meiryo UI" panose="020B0604030504040204" pitchFamily="50" charset="-128"/>
              </a:rPr>
              <a:t>　</a:t>
            </a:r>
            <a:endParaRPr lang="en-US" altLang="ja-JP" dirty="0">
              <a:latin typeface="Meiryo UI" panose="020B0604030504040204" pitchFamily="50" charset="-128"/>
              <a:ea typeface="Meiryo UI" panose="020B0604030504040204" pitchFamily="50" charset="-128"/>
            </a:endParaRPr>
          </a:p>
        </p:txBody>
      </p:sp>
      <p:sp>
        <p:nvSpPr>
          <p:cNvPr id="11" name="正方形/長方形 10">
            <a:extLst>
              <a:ext uri="{FF2B5EF4-FFF2-40B4-BE49-F238E27FC236}">
                <a16:creationId xmlns:a16="http://schemas.microsoft.com/office/drawing/2014/main" id="{9D4EE712-4078-8896-A324-7EBF1B6282C5}"/>
              </a:ext>
            </a:extLst>
          </p:cNvPr>
          <p:cNvSpPr/>
          <p:nvPr/>
        </p:nvSpPr>
        <p:spPr>
          <a:xfrm>
            <a:off x="395506" y="246325"/>
            <a:ext cx="156425" cy="533595"/>
          </a:xfrm>
          <a:prstGeom prst="rect">
            <a:avLst/>
          </a:prstGeom>
          <a:solidFill>
            <a:srgbClr val="F5A7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四角形: 角を丸くする 11">
            <a:extLst>
              <a:ext uri="{FF2B5EF4-FFF2-40B4-BE49-F238E27FC236}">
                <a16:creationId xmlns:a16="http://schemas.microsoft.com/office/drawing/2014/main" id="{F8CB54F2-DECF-389B-6051-FEA9CB66ACAF}"/>
              </a:ext>
            </a:extLst>
          </p:cNvPr>
          <p:cNvSpPr/>
          <p:nvPr/>
        </p:nvSpPr>
        <p:spPr>
          <a:xfrm>
            <a:off x="194938" y="1132961"/>
            <a:ext cx="8731808" cy="1486254"/>
          </a:xfrm>
          <a:prstGeom prst="roundRect">
            <a:avLst>
              <a:gd name="adj" fmla="val 1533"/>
            </a:avLst>
          </a:prstGeom>
          <a:noFill/>
          <a:ln w="12700">
            <a:solidFill>
              <a:srgbClr val="1F497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33">
              <a:latin typeface="Meiryo UI" panose="020B0604030504040204" pitchFamily="50" charset="-128"/>
              <a:ea typeface="Meiryo UI" panose="020B0604030504040204" pitchFamily="50" charset="-128"/>
            </a:endParaRPr>
          </a:p>
        </p:txBody>
      </p:sp>
      <p:sp>
        <p:nvSpPr>
          <p:cNvPr id="13" name="タイトル 1">
            <a:extLst>
              <a:ext uri="{FF2B5EF4-FFF2-40B4-BE49-F238E27FC236}">
                <a16:creationId xmlns:a16="http://schemas.microsoft.com/office/drawing/2014/main" id="{6256457C-880F-2E9A-6190-865ACB9BF91F}"/>
              </a:ext>
            </a:extLst>
          </p:cNvPr>
          <p:cNvSpPr txBox="1">
            <a:spLocks/>
          </p:cNvSpPr>
          <p:nvPr/>
        </p:nvSpPr>
        <p:spPr>
          <a:xfrm>
            <a:off x="217254" y="1403204"/>
            <a:ext cx="8556624" cy="2180051"/>
          </a:xfrm>
          <a:prstGeom prst="rect">
            <a:avLst/>
          </a:prstGeom>
        </p:spPr>
        <p:txBody>
          <a:bodyPr rtlCol="0"/>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endParaRPr lang="en-US" altLang="ja-JP" sz="1800" dirty="0">
              <a:latin typeface="Meiryo UI" panose="020B0604030504040204" pitchFamily="50" charset="-128"/>
              <a:ea typeface="Meiryo UI" panose="020B0604030504040204" pitchFamily="50" charset="-128"/>
            </a:endParaRPr>
          </a:p>
          <a:p>
            <a:r>
              <a:rPr lang="ja-JP" altLang="en-US" sz="1800" dirty="0">
                <a:latin typeface="Meiryo UI" panose="020B0604030504040204" pitchFamily="50" charset="-128"/>
                <a:ea typeface="Meiryo UI" panose="020B0604030504040204" pitchFamily="50" charset="-128"/>
              </a:rPr>
              <a:t>■〇年前に介護記録ソフトを導入</a:t>
            </a:r>
            <a:endParaRPr lang="en-US" altLang="ja-JP" sz="1800" dirty="0">
              <a:latin typeface="Meiryo UI" panose="020B0604030504040204" pitchFamily="50" charset="-128"/>
              <a:ea typeface="Meiryo UI" panose="020B0604030504040204" pitchFamily="50" charset="-128"/>
            </a:endParaRPr>
          </a:p>
          <a:p>
            <a:r>
              <a:rPr lang="ja-JP" altLang="en-US" sz="1800" dirty="0">
                <a:latin typeface="Meiryo UI" panose="020B0604030504040204" pitchFamily="50" charset="-128"/>
                <a:ea typeface="Meiryo UI" panose="020B0604030504040204" pitchFamily="50" charset="-128"/>
              </a:rPr>
              <a:t>■一旦、紙に記入した後で</a:t>
            </a:r>
            <a:r>
              <a:rPr lang="en-US" altLang="ja-JP" sz="1800" dirty="0">
                <a:latin typeface="Meiryo UI" panose="020B0604030504040204" pitchFamily="50" charset="-128"/>
                <a:ea typeface="Meiryo UI" panose="020B0604030504040204" pitchFamily="50" charset="-128"/>
              </a:rPr>
              <a:t>PC</a:t>
            </a:r>
            <a:r>
              <a:rPr lang="ja-JP" altLang="en-US" sz="1800" dirty="0">
                <a:latin typeface="Meiryo UI" panose="020B0604030504040204" pitchFamily="50" charset="-128"/>
                <a:ea typeface="Meiryo UI" panose="020B0604030504040204" pitchFamily="50" charset="-128"/>
              </a:rPr>
              <a:t>入力している</a:t>
            </a:r>
            <a:endParaRPr lang="en-US" altLang="ja-JP" sz="1800" dirty="0">
              <a:latin typeface="Meiryo UI" panose="020B0604030504040204" pitchFamily="50" charset="-128"/>
              <a:ea typeface="Meiryo UI" panose="020B0604030504040204" pitchFamily="50" charset="-128"/>
            </a:endParaRPr>
          </a:p>
          <a:p>
            <a:r>
              <a:rPr lang="ja-JP" altLang="en-US" sz="1800" dirty="0">
                <a:latin typeface="Meiryo UI" panose="020B0604030504040204" pitchFamily="50" charset="-128"/>
                <a:ea typeface="Meiryo UI" panose="020B0604030504040204" pitchFamily="50" charset="-128"/>
              </a:rPr>
              <a:t>■紙との二重運用により、逆に業務負担が増えている？</a:t>
            </a:r>
            <a:endParaRPr lang="en-US" altLang="ja-JP" sz="1800" dirty="0">
              <a:latin typeface="Meiryo UI" panose="020B0604030504040204" pitchFamily="50" charset="-128"/>
              <a:ea typeface="Meiryo UI" panose="020B0604030504040204" pitchFamily="50" charset="-128"/>
            </a:endParaRPr>
          </a:p>
          <a:p>
            <a:endParaRPr lang="en-US" altLang="ja-JP" sz="1800" dirty="0">
              <a:latin typeface="Meiryo UI" panose="020B0604030504040204" pitchFamily="50" charset="-128"/>
              <a:ea typeface="Meiryo UI" panose="020B0604030504040204" pitchFamily="50" charset="-128"/>
            </a:endParaRPr>
          </a:p>
          <a:p>
            <a:endParaRPr lang="en-US" altLang="ja-JP" sz="1800" dirty="0">
              <a:latin typeface="Meiryo UI" panose="020B0604030504040204" pitchFamily="50" charset="-128"/>
              <a:ea typeface="Meiryo UI" panose="020B0604030504040204" pitchFamily="50" charset="-128"/>
            </a:endParaRPr>
          </a:p>
          <a:p>
            <a:endParaRPr lang="en-US" altLang="ja-JP" sz="1800" dirty="0">
              <a:latin typeface="Meiryo UI" panose="020B0604030504040204" pitchFamily="50" charset="-128"/>
              <a:ea typeface="Meiryo UI" panose="020B0604030504040204" pitchFamily="50" charset="-128"/>
            </a:endParaRPr>
          </a:p>
          <a:p>
            <a:endParaRPr lang="en-US" altLang="ja-JP" sz="1800" dirty="0">
              <a:latin typeface="Meiryo UI" panose="020B0604030504040204" pitchFamily="50" charset="-128"/>
              <a:ea typeface="Meiryo UI" panose="020B0604030504040204" pitchFamily="50" charset="-128"/>
            </a:endParaRPr>
          </a:p>
          <a:p>
            <a:endParaRPr lang="en-US" altLang="ja-JP" sz="1800" dirty="0">
              <a:latin typeface="Meiryo UI" panose="020B0604030504040204" pitchFamily="50" charset="-128"/>
              <a:ea typeface="Meiryo UI" panose="020B0604030504040204" pitchFamily="50" charset="-128"/>
            </a:endParaRPr>
          </a:p>
          <a:p>
            <a:endParaRPr lang="en-US" altLang="ja-JP" sz="1800" dirty="0">
              <a:latin typeface="Meiryo UI" panose="020B0604030504040204" pitchFamily="50" charset="-128"/>
              <a:ea typeface="Meiryo UI" panose="020B0604030504040204" pitchFamily="50" charset="-128"/>
            </a:endParaRPr>
          </a:p>
          <a:p>
            <a:endParaRPr lang="en-US" altLang="ja-JP" sz="1800" dirty="0">
              <a:latin typeface="Meiryo UI" panose="020B0604030504040204" pitchFamily="50" charset="-128"/>
              <a:ea typeface="Meiryo UI" panose="020B0604030504040204" pitchFamily="50" charset="-128"/>
            </a:endParaRPr>
          </a:p>
          <a:p>
            <a:endParaRPr lang="en-US" altLang="ja-JP" sz="1800" dirty="0">
              <a:latin typeface="Meiryo UI" panose="020B0604030504040204" pitchFamily="50" charset="-128"/>
              <a:ea typeface="Meiryo UI" panose="020B0604030504040204" pitchFamily="50" charset="-128"/>
            </a:endParaRPr>
          </a:p>
          <a:p>
            <a:endParaRPr lang="en-US" altLang="ja-JP" sz="1800" dirty="0">
              <a:latin typeface="Meiryo UI" panose="020B0604030504040204" pitchFamily="50" charset="-128"/>
              <a:ea typeface="Meiryo UI" panose="020B0604030504040204" pitchFamily="50" charset="-128"/>
            </a:endParaRPr>
          </a:p>
        </p:txBody>
      </p:sp>
      <p:sp>
        <p:nvSpPr>
          <p:cNvPr id="14" name="正方形/長方形 13">
            <a:extLst>
              <a:ext uri="{FF2B5EF4-FFF2-40B4-BE49-F238E27FC236}">
                <a16:creationId xmlns:a16="http://schemas.microsoft.com/office/drawing/2014/main" id="{283DECF1-8980-0A82-CC8E-C61A10AEC6B0}"/>
              </a:ext>
            </a:extLst>
          </p:cNvPr>
          <p:cNvSpPr/>
          <p:nvPr/>
        </p:nvSpPr>
        <p:spPr>
          <a:xfrm>
            <a:off x="100186" y="1000271"/>
            <a:ext cx="2248567" cy="547850"/>
          </a:xfrm>
          <a:prstGeom prst="rect">
            <a:avLst/>
          </a:prstGeom>
          <a:solidFill>
            <a:srgbClr val="0066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800" b="1" dirty="0">
                <a:latin typeface="Meiryo UI" panose="020B0604030504040204" pitchFamily="50" charset="-128"/>
                <a:ea typeface="Meiryo UI" panose="020B0604030504040204" pitchFamily="50" charset="-128"/>
              </a:rPr>
              <a:t>現状</a:t>
            </a:r>
            <a:r>
              <a:rPr kumimoji="1" lang="ja-JP" altLang="en-US" b="1" dirty="0">
                <a:latin typeface="Meiryo UI" panose="020B0604030504040204" pitchFamily="50" charset="-128"/>
                <a:ea typeface="Meiryo UI" panose="020B0604030504040204" pitchFamily="50" charset="-128"/>
              </a:rPr>
              <a:t>分析・課題抽出</a:t>
            </a:r>
            <a:endParaRPr kumimoji="1" lang="ja-JP" altLang="en-US" sz="1800" b="1" dirty="0">
              <a:latin typeface="Meiryo UI" panose="020B0604030504040204" pitchFamily="50" charset="-128"/>
              <a:ea typeface="Meiryo UI" panose="020B0604030504040204" pitchFamily="50" charset="-128"/>
            </a:endParaRPr>
          </a:p>
        </p:txBody>
      </p:sp>
      <p:sp>
        <p:nvSpPr>
          <p:cNvPr id="15" name="四角形: 角を丸くする 14">
            <a:extLst>
              <a:ext uri="{FF2B5EF4-FFF2-40B4-BE49-F238E27FC236}">
                <a16:creationId xmlns:a16="http://schemas.microsoft.com/office/drawing/2014/main" id="{BD7C416F-C998-B1DD-3684-BABED95EFDD9}"/>
              </a:ext>
            </a:extLst>
          </p:cNvPr>
          <p:cNvSpPr/>
          <p:nvPr/>
        </p:nvSpPr>
        <p:spPr>
          <a:xfrm>
            <a:off x="206096" y="2856922"/>
            <a:ext cx="8731808" cy="1591271"/>
          </a:xfrm>
          <a:prstGeom prst="roundRect">
            <a:avLst>
              <a:gd name="adj" fmla="val 1533"/>
            </a:avLst>
          </a:prstGeom>
          <a:noFill/>
          <a:ln w="12700">
            <a:solidFill>
              <a:srgbClr val="1F497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33">
              <a:latin typeface="Meiryo UI" panose="020B0604030504040204" pitchFamily="50" charset="-128"/>
              <a:ea typeface="Meiryo UI" panose="020B0604030504040204" pitchFamily="50" charset="-128"/>
            </a:endParaRPr>
          </a:p>
        </p:txBody>
      </p:sp>
      <p:sp>
        <p:nvSpPr>
          <p:cNvPr id="16" name="タイトル 1">
            <a:extLst>
              <a:ext uri="{FF2B5EF4-FFF2-40B4-BE49-F238E27FC236}">
                <a16:creationId xmlns:a16="http://schemas.microsoft.com/office/drawing/2014/main" id="{DED63E5E-D96A-416E-15EC-513F1002AC0A}"/>
              </a:ext>
            </a:extLst>
          </p:cNvPr>
          <p:cNvSpPr txBox="1">
            <a:spLocks/>
          </p:cNvSpPr>
          <p:nvPr/>
        </p:nvSpPr>
        <p:spPr>
          <a:xfrm>
            <a:off x="293688" y="3107128"/>
            <a:ext cx="8556624" cy="1341066"/>
          </a:xfrm>
          <a:prstGeom prst="rect">
            <a:avLst/>
          </a:prstGeom>
        </p:spPr>
        <p:txBody>
          <a:bodyPr rtlCol="0"/>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endParaRPr lang="en-US" altLang="ja-JP" sz="1800" dirty="0">
              <a:latin typeface="Meiryo UI" panose="020B0604030504040204" pitchFamily="50" charset="-128"/>
              <a:ea typeface="Meiryo UI" panose="020B0604030504040204" pitchFamily="50" charset="-128"/>
            </a:endParaRPr>
          </a:p>
          <a:p>
            <a:r>
              <a:rPr lang="ja-JP" altLang="en-US" sz="1800" dirty="0">
                <a:latin typeface="Meiryo UI" panose="020B0604030504040204" pitchFamily="50" charset="-128"/>
                <a:ea typeface="Meiryo UI" panose="020B0604030504040204" pitchFamily="50" charset="-128"/>
              </a:rPr>
              <a:t>■過去の介護記録を各自で確認することで、ケアの質の向上につなげたい</a:t>
            </a:r>
            <a:endParaRPr lang="en-US" altLang="ja-JP" sz="1800" dirty="0">
              <a:latin typeface="Meiryo UI" panose="020B0604030504040204" pitchFamily="50" charset="-128"/>
              <a:ea typeface="Meiryo UI" panose="020B0604030504040204" pitchFamily="50" charset="-128"/>
            </a:endParaRPr>
          </a:p>
          <a:p>
            <a:r>
              <a:rPr lang="ja-JP" altLang="en-US" sz="1800" dirty="0">
                <a:latin typeface="Meiryo UI" panose="020B0604030504040204" pitchFamily="50" charset="-128"/>
                <a:ea typeface="Meiryo UI" panose="020B0604030504040204" pitchFamily="50" charset="-128"/>
              </a:rPr>
              <a:t>■出来るだけペーパーレス化となるよう、介護記録ソフト運用の比重を高めたい！</a:t>
            </a:r>
            <a:endParaRPr lang="en-US" altLang="ja-JP" sz="1800" dirty="0">
              <a:latin typeface="Meiryo UI" panose="020B0604030504040204" pitchFamily="50" charset="-128"/>
              <a:ea typeface="Meiryo UI" panose="020B0604030504040204" pitchFamily="50" charset="-128"/>
            </a:endParaRPr>
          </a:p>
          <a:p>
            <a:r>
              <a:rPr lang="ja-JP" altLang="en-US" sz="1800" dirty="0">
                <a:latin typeface="Meiryo UI" panose="020B0604030504040204" pitchFamily="50" charset="-128"/>
                <a:ea typeface="Meiryo UI" panose="020B0604030504040204" pitchFamily="50" charset="-128"/>
              </a:rPr>
              <a:t>■申し送り基準をフロアやユニットの基準とし、継続的な運用基準管理に努めたい</a:t>
            </a:r>
            <a:endParaRPr lang="en-US" altLang="ja-JP" sz="1800" dirty="0">
              <a:latin typeface="Meiryo UI" panose="020B0604030504040204" pitchFamily="50" charset="-128"/>
              <a:ea typeface="Meiryo UI" panose="020B0604030504040204" pitchFamily="50" charset="-128"/>
            </a:endParaRPr>
          </a:p>
          <a:p>
            <a:endParaRPr lang="en-US" altLang="ja-JP" sz="1800" dirty="0">
              <a:latin typeface="Meiryo UI" panose="020B0604030504040204" pitchFamily="50" charset="-128"/>
              <a:ea typeface="Meiryo UI" panose="020B0604030504040204" pitchFamily="50" charset="-128"/>
            </a:endParaRPr>
          </a:p>
          <a:p>
            <a:endParaRPr lang="en-US" altLang="ja-JP" sz="1800" dirty="0">
              <a:latin typeface="Meiryo UI" panose="020B0604030504040204" pitchFamily="50" charset="-128"/>
              <a:ea typeface="Meiryo UI" panose="020B0604030504040204" pitchFamily="50" charset="-128"/>
            </a:endParaRPr>
          </a:p>
          <a:p>
            <a:endParaRPr lang="en-US" altLang="ja-JP" sz="1800" dirty="0">
              <a:latin typeface="Meiryo UI" panose="020B0604030504040204" pitchFamily="50" charset="-128"/>
              <a:ea typeface="Meiryo UI" panose="020B0604030504040204" pitchFamily="50" charset="-128"/>
            </a:endParaRPr>
          </a:p>
          <a:p>
            <a:endParaRPr lang="en-US" altLang="ja-JP" sz="1800" dirty="0">
              <a:latin typeface="Meiryo UI" panose="020B0604030504040204" pitchFamily="50" charset="-128"/>
              <a:ea typeface="Meiryo UI" panose="020B0604030504040204" pitchFamily="50" charset="-128"/>
            </a:endParaRPr>
          </a:p>
          <a:p>
            <a:endParaRPr lang="en-US" altLang="ja-JP" sz="1800" dirty="0">
              <a:latin typeface="Meiryo UI" panose="020B0604030504040204" pitchFamily="50" charset="-128"/>
              <a:ea typeface="Meiryo UI" panose="020B0604030504040204" pitchFamily="50" charset="-128"/>
            </a:endParaRPr>
          </a:p>
          <a:p>
            <a:endParaRPr lang="en-US" altLang="ja-JP" sz="1800" dirty="0">
              <a:latin typeface="Meiryo UI" panose="020B0604030504040204" pitchFamily="50" charset="-128"/>
              <a:ea typeface="Meiryo UI" panose="020B0604030504040204" pitchFamily="50" charset="-128"/>
            </a:endParaRPr>
          </a:p>
          <a:p>
            <a:endParaRPr lang="en-US" altLang="ja-JP" sz="1800" dirty="0">
              <a:latin typeface="Meiryo UI" panose="020B0604030504040204" pitchFamily="50" charset="-128"/>
              <a:ea typeface="Meiryo UI" panose="020B0604030504040204" pitchFamily="50" charset="-128"/>
            </a:endParaRPr>
          </a:p>
          <a:p>
            <a:endParaRPr lang="en-US" altLang="ja-JP" sz="1800" dirty="0">
              <a:latin typeface="Meiryo UI" panose="020B0604030504040204" pitchFamily="50" charset="-128"/>
              <a:ea typeface="Meiryo UI" panose="020B0604030504040204" pitchFamily="50" charset="-128"/>
            </a:endParaRPr>
          </a:p>
          <a:p>
            <a:endParaRPr lang="en-US" altLang="ja-JP" sz="1800" dirty="0">
              <a:latin typeface="Meiryo UI" panose="020B0604030504040204" pitchFamily="50" charset="-128"/>
              <a:ea typeface="Meiryo UI" panose="020B0604030504040204" pitchFamily="50" charset="-128"/>
            </a:endParaRPr>
          </a:p>
        </p:txBody>
      </p:sp>
      <p:sp>
        <p:nvSpPr>
          <p:cNvPr id="17" name="正方形/長方形 16">
            <a:extLst>
              <a:ext uri="{FF2B5EF4-FFF2-40B4-BE49-F238E27FC236}">
                <a16:creationId xmlns:a16="http://schemas.microsoft.com/office/drawing/2014/main" id="{F3820EDD-5401-B1AA-0CD0-B5CB7FB26B5C}"/>
              </a:ext>
            </a:extLst>
          </p:cNvPr>
          <p:cNvSpPr/>
          <p:nvPr/>
        </p:nvSpPr>
        <p:spPr>
          <a:xfrm>
            <a:off x="111346" y="2724232"/>
            <a:ext cx="1403690" cy="547850"/>
          </a:xfrm>
          <a:prstGeom prst="rect">
            <a:avLst/>
          </a:prstGeom>
          <a:solidFill>
            <a:srgbClr val="0066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latin typeface="Meiryo UI" panose="020B0604030504040204" pitchFamily="50" charset="-128"/>
                <a:ea typeface="Meiryo UI" panose="020B0604030504040204" pitchFamily="50" charset="-128"/>
              </a:rPr>
              <a:t>目標設定</a:t>
            </a:r>
            <a:endParaRPr kumimoji="1" lang="ja-JP" altLang="en-US" sz="1800" b="1" dirty="0">
              <a:latin typeface="Meiryo UI" panose="020B0604030504040204" pitchFamily="50" charset="-128"/>
              <a:ea typeface="Meiryo UI" panose="020B0604030504040204" pitchFamily="50" charset="-128"/>
            </a:endParaRPr>
          </a:p>
        </p:txBody>
      </p:sp>
      <p:sp>
        <p:nvSpPr>
          <p:cNvPr id="18" name="四角形: 角を丸くする 17">
            <a:extLst>
              <a:ext uri="{FF2B5EF4-FFF2-40B4-BE49-F238E27FC236}">
                <a16:creationId xmlns:a16="http://schemas.microsoft.com/office/drawing/2014/main" id="{CBF01EFF-C7CF-6CE3-CF94-0F1E8A63AAB8}"/>
              </a:ext>
            </a:extLst>
          </p:cNvPr>
          <p:cNvSpPr/>
          <p:nvPr/>
        </p:nvSpPr>
        <p:spPr>
          <a:xfrm>
            <a:off x="194938" y="4665824"/>
            <a:ext cx="8731808" cy="1896250"/>
          </a:xfrm>
          <a:prstGeom prst="roundRect">
            <a:avLst>
              <a:gd name="adj" fmla="val 1533"/>
            </a:avLst>
          </a:prstGeom>
          <a:noFill/>
          <a:ln w="12700">
            <a:solidFill>
              <a:srgbClr val="1F497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33">
              <a:latin typeface="Meiryo UI" panose="020B0604030504040204" pitchFamily="50" charset="-128"/>
              <a:ea typeface="Meiryo UI" panose="020B0604030504040204" pitchFamily="50" charset="-128"/>
            </a:endParaRPr>
          </a:p>
        </p:txBody>
      </p:sp>
      <p:sp>
        <p:nvSpPr>
          <p:cNvPr id="19" name="タイトル 1">
            <a:extLst>
              <a:ext uri="{FF2B5EF4-FFF2-40B4-BE49-F238E27FC236}">
                <a16:creationId xmlns:a16="http://schemas.microsoft.com/office/drawing/2014/main" id="{8F97B89F-92F3-61C9-1EF3-A247575DCFD0}"/>
              </a:ext>
            </a:extLst>
          </p:cNvPr>
          <p:cNvSpPr txBox="1">
            <a:spLocks/>
          </p:cNvSpPr>
          <p:nvPr/>
        </p:nvSpPr>
        <p:spPr>
          <a:xfrm>
            <a:off x="217254" y="4936067"/>
            <a:ext cx="8556624" cy="1216011"/>
          </a:xfrm>
          <a:prstGeom prst="rect">
            <a:avLst/>
          </a:prstGeom>
        </p:spPr>
        <p:txBody>
          <a:bodyPr rtlCol="0"/>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endParaRPr lang="en-US" altLang="ja-JP" sz="1800" b="1" dirty="0">
              <a:solidFill>
                <a:srgbClr val="0070C0"/>
              </a:solidFill>
              <a:latin typeface="Meiryo UI" panose="020B0604030504040204" pitchFamily="50" charset="-128"/>
              <a:ea typeface="Meiryo UI" panose="020B0604030504040204" pitchFamily="50" charset="-128"/>
            </a:endParaRPr>
          </a:p>
          <a:p>
            <a:r>
              <a:rPr lang="ja-JP" altLang="en-US" sz="1800" dirty="0">
                <a:latin typeface="Meiryo UI" panose="020B0604030504040204" pitchFamily="50" charset="-128"/>
                <a:ea typeface="Meiryo UI" panose="020B0604030504040204" pitchFamily="50" charset="-128"/>
              </a:rPr>
              <a:t>■まずは現在の申し送り基準を書き出すことから始めたい</a:t>
            </a:r>
            <a:endParaRPr lang="en-US" altLang="ja-JP" sz="1800" dirty="0">
              <a:latin typeface="Meiryo UI" panose="020B0604030504040204" pitchFamily="50" charset="-128"/>
              <a:ea typeface="Meiryo UI" panose="020B0604030504040204" pitchFamily="50" charset="-128"/>
            </a:endParaRPr>
          </a:p>
          <a:p>
            <a:r>
              <a:rPr lang="ja-JP" altLang="en-US" sz="1800" dirty="0">
                <a:latin typeface="Meiryo UI" panose="020B0604030504040204" pitchFamily="50" charset="-128"/>
                <a:ea typeface="Meiryo UI" panose="020B0604030504040204" pitchFamily="50" charset="-128"/>
              </a:rPr>
              <a:t>■タブレット機器を活用した記録運用にチャレンジしていきたい！</a:t>
            </a:r>
            <a:endParaRPr lang="en-US" altLang="ja-JP" sz="1800" dirty="0">
              <a:latin typeface="Meiryo UI" panose="020B0604030504040204" pitchFamily="50" charset="-128"/>
              <a:ea typeface="Meiryo UI" panose="020B0604030504040204" pitchFamily="50" charset="-128"/>
            </a:endParaRPr>
          </a:p>
          <a:p>
            <a:r>
              <a:rPr lang="ja-JP" altLang="en-US" sz="1800" dirty="0">
                <a:latin typeface="Meiryo UI" panose="020B0604030504040204" pitchFamily="50" charset="-128"/>
                <a:ea typeface="Meiryo UI" panose="020B0604030504040204" pitchFamily="50" charset="-128"/>
              </a:rPr>
              <a:t>■タイピングが苦手な職員には音声入力活用を勧めてみたい！</a:t>
            </a:r>
            <a:endParaRPr lang="en-US" altLang="ja-JP" sz="1800" dirty="0">
              <a:latin typeface="Meiryo UI" panose="020B0604030504040204" pitchFamily="50" charset="-128"/>
              <a:ea typeface="Meiryo UI" panose="020B0604030504040204" pitchFamily="50" charset="-128"/>
            </a:endParaRPr>
          </a:p>
          <a:p>
            <a:r>
              <a:rPr lang="ja-JP" altLang="en-US" sz="1800" dirty="0">
                <a:latin typeface="Meiryo UI" panose="020B0604030504040204" pitchFamily="50" charset="-128"/>
                <a:ea typeface="Meiryo UI" panose="020B0604030504040204" pitchFamily="50" charset="-128"/>
              </a:rPr>
              <a:t>■「用語登録」「定型文活用」など便利機能を活用したい</a:t>
            </a:r>
            <a:endParaRPr lang="en-US" altLang="ja-JP" sz="1800" dirty="0">
              <a:latin typeface="Meiryo UI" panose="020B0604030504040204" pitchFamily="50" charset="-128"/>
              <a:ea typeface="Meiryo UI" panose="020B0604030504040204" pitchFamily="50" charset="-128"/>
            </a:endParaRPr>
          </a:p>
          <a:p>
            <a:endParaRPr lang="en-US" altLang="ja-JP" sz="1800" dirty="0">
              <a:latin typeface="Meiryo UI" panose="020B0604030504040204" pitchFamily="50" charset="-128"/>
              <a:ea typeface="Meiryo UI" panose="020B0604030504040204" pitchFamily="50" charset="-128"/>
            </a:endParaRPr>
          </a:p>
          <a:p>
            <a:endParaRPr lang="en-US" altLang="ja-JP" sz="1800" dirty="0">
              <a:latin typeface="Meiryo UI" panose="020B0604030504040204" pitchFamily="50" charset="-128"/>
              <a:ea typeface="Meiryo UI" panose="020B0604030504040204" pitchFamily="50" charset="-128"/>
            </a:endParaRPr>
          </a:p>
          <a:p>
            <a:endParaRPr lang="en-US" altLang="ja-JP" sz="1800" dirty="0">
              <a:latin typeface="Meiryo UI" panose="020B0604030504040204" pitchFamily="50" charset="-128"/>
              <a:ea typeface="Meiryo UI" panose="020B0604030504040204" pitchFamily="50" charset="-128"/>
            </a:endParaRPr>
          </a:p>
          <a:p>
            <a:endParaRPr lang="en-US" altLang="ja-JP" sz="1800" dirty="0">
              <a:latin typeface="Meiryo UI" panose="020B0604030504040204" pitchFamily="50" charset="-128"/>
              <a:ea typeface="Meiryo UI" panose="020B0604030504040204" pitchFamily="50" charset="-128"/>
            </a:endParaRPr>
          </a:p>
          <a:p>
            <a:endParaRPr lang="en-US" altLang="ja-JP" sz="1800" dirty="0">
              <a:latin typeface="Meiryo UI" panose="020B0604030504040204" pitchFamily="50" charset="-128"/>
              <a:ea typeface="Meiryo UI" panose="020B0604030504040204" pitchFamily="50" charset="-128"/>
            </a:endParaRPr>
          </a:p>
          <a:p>
            <a:endParaRPr lang="en-US" altLang="ja-JP" sz="1800" dirty="0">
              <a:latin typeface="Meiryo UI" panose="020B0604030504040204" pitchFamily="50" charset="-128"/>
              <a:ea typeface="Meiryo UI" panose="020B0604030504040204" pitchFamily="50" charset="-128"/>
            </a:endParaRPr>
          </a:p>
          <a:p>
            <a:endParaRPr lang="en-US" altLang="ja-JP" sz="1800" dirty="0">
              <a:latin typeface="Meiryo UI" panose="020B0604030504040204" pitchFamily="50" charset="-128"/>
              <a:ea typeface="Meiryo UI" panose="020B0604030504040204" pitchFamily="50" charset="-128"/>
            </a:endParaRPr>
          </a:p>
          <a:p>
            <a:endParaRPr lang="en-US" altLang="ja-JP" sz="1800" dirty="0">
              <a:latin typeface="Meiryo UI" panose="020B0604030504040204" pitchFamily="50" charset="-128"/>
              <a:ea typeface="Meiryo UI" panose="020B0604030504040204" pitchFamily="50" charset="-128"/>
            </a:endParaRPr>
          </a:p>
          <a:p>
            <a:endParaRPr lang="en-US" altLang="ja-JP" sz="1800" dirty="0">
              <a:latin typeface="Meiryo UI" panose="020B0604030504040204" pitchFamily="50" charset="-128"/>
              <a:ea typeface="Meiryo UI" panose="020B0604030504040204" pitchFamily="50" charset="-128"/>
            </a:endParaRPr>
          </a:p>
          <a:p>
            <a:endParaRPr lang="en-US" altLang="ja-JP" sz="1800" dirty="0">
              <a:latin typeface="Meiryo UI" panose="020B0604030504040204" pitchFamily="50" charset="-128"/>
              <a:ea typeface="Meiryo UI" panose="020B0604030504040204" pitchFamily="50" charset="-128"/>
            </a:endParaRPr>
          </a:p>
          <a:p>
            <a:endParaRPr lang="en-US" altLang="ja-JP" sz="1800" dirty="0">
              <a:latin typeface="Meiryo UI" panose="020B0604030504040204" pitchFamily="50" charset="-128"/>
              <a:ea typeface="Meiryo UI" panose="020B0604030504040204" pitchFamily="50" charset="-128"/>
            </a:endParaRPr>
          </a:p>
        </p:txBody>
      </p:sp>
      <p:sp>
        <p:nvSpPr>
          <p:cNvPr id="20" name="正方形/長方形 19">
            <a:extLst>
              <a:ext uri="{FF2B5EF4-FFF2-40B4-BE49-F238E27FC236}">
                <a16:creationId xmlns:a16="http://schemas.microsoft.com/office/drawing/2014/main" id="{C60645AE-424A-2DC4-75AD-CA2CDF070800}"/>
              </a:ext>
            </a:extLst>
          </p:cNvPr>
          <p:cNvSpPr/>
          <p:nvPr/>
        </p:nvSpPr>
        <p:spPr>
          <a:xfrm>
            <a:off x="100185" y="4533134"/>
            <a:ext cx="1701721" cy="547850"/>
          </a:xfrm>
          <a:prstGeom prst="rect">
            <a:avLst/>
          </a:prstGeom>
          <a:solidFill>
            <a:srgbClr val="0066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latin typeface="Meiryo UI" panose="020B0604030504040204" pitchFamily="50" charset="-128"/>
                <a:ea typeface="Meiryo UI" panose="020B0604030504040204" pitchFamily="50" charset="-128"/>
              </a:rPr>
              <a:t>対応策の検討</a:t>
            </a:r>
            <a:endParaRPr kumimoji="1" lang="ja-JP" altLang="en-US" sz="1800" b="1" dirty="0">
              <a:latin typeface="Meiryo UI" panose="020B0604030504040204" pitchFamily="50" charset="-128"/>
              <a:ea typeface="Meiryo UI" panose="020B0604030504040204" pitchFamily="50" charset="-128"/>
            </a:endParaRPr>
          </a:p>
        </p:txBody>
      </p:sp>
      <p:sp>
        <p:nvSpPr>
          <p:cNvPr id="21" name="楕円 20">
            <a:extLst>
              <a:ext uri="{FF2B5EF4-FFF2-40B4-BE49-F238E27FC236}">
                <a16:creationId xmlns:a16="http://schemas.microsoft.com/office/drawing/2014/main" id="{5600A48C-EABF-5661-7620-3D2E278145D0}"/>
              </a:ext>
            </a:extLst>
          </p:cNvPr>
          <p:cNvSpPr/>
          <p:nvPr/>
        </p:nvSpPr>
        <p:spPr>
          <a:xfrm>
            <a:off x="7710731" y="820232"/>
            <a:ext cx="1321923" cy="619963"/>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ja-JP" altLang="en-US" sz="1600" b="1" dirty="0">
                <a:latin typeface="Meiryo UI" panose="020B0604030504040204" pitchFamily="50" charset="-128"/>
                <a:ea typeface="Meiryo UI" panose="020B0604030504040204" pitchFamily="50" charset="-128"/>
              </a:rPr>
              <a:t>記入例</a:t>
            </a:r>
            <a:endParaRPr lang="en-US" altLang="ja-JP" sz="1600" b="1"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1906535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B064B6-B03D-46CD-39C2-81E4D8ED86DC}"/>
            </a:ext>
          </a:extLst>
        </p:cNvPr>
        <p:cNvGrpSpPr/>
        <p:nvPr/>
      </p:nvGrpSpPr>
      <p:grpSpPr>
        <a:xfrm>
          <a:off x="0" y="0"/>
          <a:ext cx="0" cy="0"/>
          <a:chOff x="0" y="0"/>
          <a:chExt cx="0" cy="0"/>
        </a:xfrm>
      </p:grpSpPr>
      <p:sp>
        <p:nvSpPr>
          <p:cNvPr id="2" name="フッター プレースホルダー 3">
            <a:extLst>
              <a:ext uri="{FF2B5EF4-FFF2-40B4-BE49-F238E27FC236}">
                <a16:creationId xmlns:a16="http://schemas.microsoft.com/office/drawing/2014/main" id="{CE895089-4536-5CB9-764D-9317D35E4B6F}"/>
              </a:ext>
            </a:extLst>
          </p:cNvPr>
          <p:cNvSpPr txBox="1">
            <a:spLocks/>
          </p:cNvSpPr>
          <p:nvPr/>
        </p:nvSpPr>
        <p:spPr>
          <a:xfrm>
            <a:off x="2674449" y="6502400"/>
            <a:ext cx="3086100" cy="365125"/>
          </a:xfrm>
          <a:prstGeom prst="rect">
            <a:avLst/>
          </a:prstGeom>
        </p:spPr>
        <p:txBody>
          <a:bodyPr vert="horz" lIns="91440" tIns="45720" rIns="91440" bIns="45720" rtlCol="0" anchor="ctr"/>
          <a:lstStyle>
            <a:defPPr>
              <a:defRPr lang="en-US"/>
            </a:defPPr>
            <a:lvl1pPr marL="0" algn="ct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r>
              <a:rPr kumimoji="1" lang="en-US" altLang="ja-JP" sz="1400" dirty="0"/>
              <a:t>©2025 </a:t>
            </a:r>
            <a:r>
              <a:rPr kumimoji="1" lang="ja-JP" altLang="en-US" sz="1400" dirty="0"/>
              <a:t>＆ </a:t>
            </a:r>
            <a:r>
              <a:rPr kumimoji="1" lang="en-US" altLang="ja-JP" sz="1400" dirty="0"/>
              <a:t>Consulting Firm.com</a:t>
            </a:r>
            <a:endParaRPr kumimoji="1" lang="ja-JP" altLang="en-US" dirty="0"/>
          </a:p>
        </p:txBody>
      </p:sp>
      <p:sp>
        <p:nvSpPr>
          <p:cNvPr id="3" name="スライド番号プレースホルダー 4">
            <a:extLst>
              <a:ext uri="{FF2B5EF4-FFF2-40B4-BE49-F238E27FC236}">
                <a16:creationId xmlns:a16="http://schemas.microsoft.com/office/drawing/2014/main" id="{5BA8FC8B-46E4-549B-F20C-9D4DCCF3EE57}"/>
              </a:ext>
            </a:extLst>
          </p:cNvPr>
          <p:cNvSpPr txBox="1">
            <a:spLocks/>
          </p:cNvSpPr>
          <p:nvPr/>
        </p:nvSpPr>
        <p:spPr>
          <a:xfrm>
            <a:off x="6940979" y="6502400"/>
            <a:ext cx="205740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31E83B4F-0644-4D9B-961F-FC348BFE6B4B}" type="slidenum">
              <a:rPr kumimoji="1" lang="ja-JP" altLang="en-US" smtClean="0"/>
              <a:pPr/>
              <a:t>3</a:t>
            </a:fld>
            <a:endParaRPr kumimoji="1" lang="ja-JP" altLang="en-US"/>
          </a:p>
        </p:txBody>
      </p:sp>
      <p:grpSp>
        <p:nvGrpSpPr>
          <p:cNvPr id="4" name="グループ化 3">
            <a:extLst>
              <a:ext uri="{FF2B5EF4-FFF2-40B4-BE49-F238E27FC236}">
                <a16:creationId xmlns:a16="http://schemas.microsoft.com/office/drawing/2014/main" id="{B03B0FB3-E21A-EBC6-7E52-87EC544FFBA7}"/>
              </a:ext>
            </a:extLst>
          </p:cNvPr>
          <p:cNvGrpSpPr/>
          <p:nvPr/>
        </p:nvGrpSpPr>
        <p:grpSpPr>
          <a:xfrm>
            <a:off x="6215347" y="459070"/>
            <a:ext cx="789890" cy="306539"/>
            <a:chOff x="4156643" y="5168034"/>
            <a:chExt cx="1622137" cy="629515"/>
          </a:xfrm>
        </p:grpSpPr>
        <p:sp>
          <p:nvSpPr>
            <p:cNvPr id="5" name="四角形: 角を丸くする 4">
              <a:extLst>
                <a:ext uri="{FF2B5EF4-FFF2-40B4-BE49-F238E27FC236}">
                  <a16:creationId xmlns:a16="http://schemas.microsoft.com/office/drawing/2014/main" id="{0C1937BE-78A5-B60D-2668-6BA0D8314B84}"/>
                </a:ext>
              </a:extLst>
            </p:cNvPr>
            <p:cNvSpPr/>
            <p:nvPr/>
          </p:nvSpPr>
          <p:spPr bwMode="auto">
            <a:xfrm>
              <a:off x="4156643" y="5168034"/>
              <a:ext cx="1622137" cy="629515"/>
            </a:xfrm>
            <a:prstGeom prst="roundRect">
              <a:avLst>
                <a:gd name="adj" fmla="val 50000"/>
              </a:avLst>
            </a:prstGeom>
            <a:solidFill>
              <a:srgbClr val="FF0000">
                <a:alpha val="50000"/>
              </a:srgbClr>
            </a:solidFill>
            <a:ln w="9525">
              <a:noFill/>
              <a:round/>
              <a:headEnd/>
              <a:tailEnd/>
            </a:ln>
            <a:effectLst/>
          </p:spPr>
          <p:txBody>
            <a:bodyPr rtlCol="0" anchor="ctr"/>
            <a:lstStyle/>
            <a:p>
              <a:pPr algn="ctr"/>
              <a:endParaRPr kumimoji="1" lang="ja-JP" altLang="en-US"/>
            </a:p>
          </p:txBody>
        </p:sp>
        <p:sp>
          <p:nvSpPr>
            <p:cNvPr id="6" name="テキスト ボックス 5">
              <a:extLst>
                <a:ext uri="{FF2B5EF4-FFF2-40B4-BE49-F238E27FC236}">
                  <a16:creationId xmlns:a16="http://schemas.microsoft.com/office/drawing/2014/main" id="{D23BF3E2-2598-D4A3-F85D-85DF07B7B447}"/>
                </a:ext>
              </a:extLst>
            </p:cNvPr>
            <p:cNvSpPr txBox="1"/>
            <p:nvPr/>
          </p:nvSpPr>
          <p:spPr>
            <a:xfrm>
              <a:off x="4248610" y="5365751"/>
              <a:ext cx="1398208" cy="234080"/>
            </a:xfrm>
            <a:prstGeom prst="rect">
              <a:avLst/>
            </a:prstGeom>
            <a:noFill/>
          </p:spPr>
          <p:txBody>
            <a:bodyPr wrap="none" rtlCol="0">
              <a:prstTxWarp prst="textPlain">
                <a:avLst/>
              </a:prstTxWarp>
              <a:spAutoFit/>
            </a:bodyPr>
            <a:lstStyle/>
            <a:p>
              <a:r>
                <a:rPr lang="en-US" altLang="ja-JP" b="1" dirty="0">
                  <a:solidFill>
                    <a:schemeClr val="bg1"/>
                  </a:solidFill>
                  <a:latin typeface="Arial Black" panose="020B0A04020102020204" pitchFamily="34" charset="0"/>
                  <a:ea typeface="+mj-ea"/>
                </a:rPr>
                <a:t>Confidential</a:t>
              </a:r>
              <a:endParaRPr kumimoji="1" lang="ja-JP" altLang="en-US" dirty="0">
                <a:solidFill>
                  <a:schemeClr val="bg1"/>
                </a:solidFill>
                <a:latin typeface="Arial Black" panose="020B0A04020102020204" pitchFamily="34" charset="0"/>
                <a:ea typeface="+mj-ea"/>
              </a:endParaRPr>
            </a:p>
          </p:txBody>
        </p:sp>
      </p:grpSp>
      <p:pic>
        <p:nvPicPr>
          <p:cNvPr id="7" name="図 6">
            <a:extLst>
              <a:ext uri="{FF2B5EF4-FFF2-40B4-BE49-F238E27FC236}">
                <a16:creationId xmlns:a16="http://schemas.microsoft.com/office/drawing/2014/main" id="{79C6F7BB-3364-C44D-CF2F-CAA469B713A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061200" y="263555"/>
            <a:ext cx="2000250" cy="761071"/>
          </a:xfrm>
          <a:prstGeom prst="rect">
            <a:avLst/>
          </a:prstGeom>
        </p:spPr>
      </p:pic>
      <p:sp>
        <p:nvSpPr>
          <p:cNvPr id="8" name="フッター プレースホルダー 3">
            <a:extLst>
              <a:ext uri="{FF2B5EF4-FFF2-40B4-BE49-F238E27FC236}">
                <a16:creationId xmlns:a16="http://schemas.microsoft.com/office/drawing/2014/main" id="{B761DE23-5F99-BA60-40F1-E5BDE781F906}"/>
              </a:ext>
            </a:extLst>
          </p:cNvPr>
          <p:cNvSpPr txBox="1">
            <a:spLocks/>
          </p:cNvSpPr>
          <p:nvPr/>
        </p:nvSpPr>
        <p:spPr>
          <a:xfrm>
            <a:off x="19744" y="6502400"/>
            <a:ext cx="3086100" cy="365125"/>
          </a:xfrm>
          <a:prstGeom prst="rect">
            <a:avLst/>
          </a:prstGeom>
        </p:spPr>
        <p:txBody>
          <a:bodyPr vert="horz" lIns="91440" tIns="45720" rIns="91440" bIns="45720" rtlCol="0" anchor="ctr"/>
          <a:lstStyle>
            <a:defPPr>
              <a:defRPr lang="en-US"/>
            </a:defPPr>
            <a:lvl1pPr marL="0" algn="ct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r>
              <a:rPr kumimoji="1" lang="ja-JP" altLang="en-US" dirty="0">
                <a:latin typeface="Meiryo UI" panose="020B0604030504040204" pitchFamily="50" charset="-128"/>
                <a:ea typeface="Meiryo UI" panose="020B0604030504040204" pitchFamily="50" charset="-128"/>
              </a:rPr>
              <a:t>管理番号</a:t>
            </a:r>
            <a:r>
              <a:rPr kumimoji="1" lang="en-US" altLang="ja-JP" dirty="0">
                <a:latin typeface="Meiryo UI" panose="020B0604030504040204" pitchFamily="50" charset="-128"/>
                <a:ea typeface="Meiryo UI" panose="020B0604030504040204" pitchFamily="50" charset="-128"/>
              </a:rPr>
              <a:t>:Or002_a055_2511</a:t>
            </a:r>
            <a:endParaRPr kumimoji="1" lang="ja-JP" altLang="en-US" dirty="0">
              <a:latin typeface="Meiryo UI" panose="020B0604030504040204" pitchFamily="50" charset="-128"/>
              <a:ea typeface="Meiryo UI" panose="020B0604030504040204" pitchFamily="50" charset="-128"/>
            </a:endParaRPr>
          </a:p>
        </p:txBody>
      </p:sp>
      <p:sp>
        <p:nvSpPr>
          <p:cNvPr id="9" name="正方形/長方形 8">
            <a:extLst>
              <a:ext uri="{FF2B5EF4-FFF2-40B4-BE49-F238E27FC236}">
                <a16:creationId xmlns:a16="http://schemas.microsoft.com/office/drawing/2014/main" id="{8B984D55-234A-D2B7-B92D-1871FC2C270A}"/>
              </a:ext>
            </a:extLst>
          </p:cNvPr>
          <p:cNvSpPr/>
          <p:nvPr/>
        </p:nvSpPr>
        <p:spPr>
          <a:xfrm>
            <a:off x="473719" y="72484"/>
            <a:ext cx="5637693" cy="855380"/>
          </a:xfrm>
          <a:prstGeom prst="rect">
            <a:avLst/>
          </a:prstGeom>
          <a:solidFill>
            <a:schemeClr val="bg1"/>
          </a:solidFill>
          <a:ln w="6350">
            <a:solidFill>
              <a:schemeClr val="tx1">
                <a:lumMod val="95000"/>
                <a:lumOff val="5000"/>
              </a:schemeClr>
            </a:solidFill>
          </a:ln>
          <a:effectLst>
            <a:outerShdw blurRad="50800" dist="38100" dir="2700000" algn="tl" rotWithShape="0">
              <a:schemeClr val="bg1">
                <a:lumMod val="85000"/>
                <a:alpha val="40000"/>
              </a:schemeClr>
            </a:outerShdw>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タイトル 1">
            <a:extLst>
              <a:ext uri="{FF2B5EF4-FFF2-40B4-BE49-F238E27FC236}">
                <a16:creationId xmlns:a16="http://schemas.microsoft.com/office/drawing/2014/main" id="{28736E64-9554-C803-6E38-AF4210C3ED11}"/>
              </a:ext>
            </a:extLst>
          </p:cNvPr>
          <p:cNvSpPr txBox="1">
            <a:spLocks/>
          </p:cNvSpPr>
          <p:nvPr/>
        </p:nvSpPr>
        <p:spPr>
          <a:xfrm>
            <a:off x="687806" y="295926"/>
            <a:ext cx="7059386" cy="564045"/>
          </a:xfrm>
          <a:prstGeom prst="rect">
            <a:avLst/>
          </a:prstGeom>
        </p:spPr>
        <p:txBody>
          <a:bodyPr rtlCol="0"/>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2000" dirty="0">
                <a:latin typeface="Meiryo UI" panose="020B0604030504040204" pitchFamily="50" charset="-128"/>
                <a:ea typeface="Meiryo UI" panose="020B0604030504040204" pitchFamily="50" charset="-128"/>
              </a:rPr>
              <a:t>事業所名「　　　　　　　　　　　　　」　</a:t>
            </a:r>
            <a:endParaRPr lang="en-US" altLang="ja-JP" sz="3200" dirty="0">
              <a:latin typeface="Meiryo UI" panose="020B0604030504040204" pitchFamily="50" charset="-128"/>
              <a:ea typeface="Meiryo UI" panose="020B0604030504040204" pitchFamily="50" charset="-128"/>
            </a:endParaRPr>
          </a:p>
          <a:p>
            <a:r>
              <a:rPr lang="ja-JP" altLang="en-US" sz="3200" dirty="0">
                <a:latin typeface="Meiryo UI" panose="020B0604030504040204" pitchFamily="50" charset="-128"/>
                <a:ea typeface="Meiryo UI" panose="020B0604030504040204" pitchFamily="50" charset="-128"/>
              </a:rPr>
              <a:t>　</a:t>
            </a:r>
            <a:endParaRPr lang="en-US" altLang="ja-JP" dirty="0">
              <a:latin typeface="Meiryo UI" panose="020B0604030504040204" pitchFamily="50" charset="-128"/>
              <a:ea typeface="Meiryo UI" panose="020B0604030504040204" pitchFamily="50" charset="-128"/>
            </a:endParaRPr>
          </a:p>
        </p:txBody>
      </p:sp>
      <p:sp>
        <p:nvSpPr>
          <p:cNvPr id="11" name="正方形/長方形 10">
            <a:extLst>
              <a:ext uri="{FF2B5EF4-FFF2-40B4-BE49-F238E27FC236}">
                <a16:creationId xmlns:a16="http://schemas.microsoft.com/office/drawing/2014/main" id="{1C9D2607-9932-6B06-9F03-1761DE6291A0}"/>
              </a:ext>
            </a:extLst>
          </p:cNvPr>
          <p:cNvSpPr/>
          <p:nvPr/>
        </p:nvSpPr>
        <p:spPr>
          <a:xfrm>
            <a:off x="395506" y="246325"/>
            <a:ext cx="156425" cy="533595"/>
          </a:xfrm>
          <a:prstGeom prst="rect">
            <a:avLst/>
          </a:prstGeom>
          <a:solidFill>
            <a:srgbClr val="F5A7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四角形: 角を丸くする 11">
            <a:extLst>
              <a:ext uri="{FF2B5EF4-FFF2-40B4-BE49-F238E27FC236}">
                <a16:creationId xmlns:a16="http://schemas.microsoft.com/office/drawing/2014/main" id="{4A44E031-6C65-5537-E817-762B9A310C57}"/>
              </a:ext>
            </a:extLst>
          </p:cNvPr>
          <p:cNvSpPr/>
          <p:nvPr/>
        </p:nvSpPr>
        <p:spPr>
          <a:xfrm>
            <a:off x="194938" y="1132961"/>
            <a:ext cx="8731808" cy="1486254"/>
          </a:xfrm>
          <a:prstGeom prst="roundRect">
            <a:avLst>
              <a:gd name="adj" fmla="val 1533"/>
            </a:avLst>
          </a:prstGeom>
          <a:noFill/>
          <a:ln w="12700">
            <a:solidFill>
              <a:srgbClr val="1F497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33">
              <a:latin typeface="Meiryo UI" panose="020B0604030504040204" pitchFamily="50" charset="-128"/>
              <a:ea typeface="Meiryo UI" panose="020B0604030504040204" pitchFamily="50" charset="-128"/>
            </a:endParaRPr>
          </a:p>
        </p:txBody>
      </p:sp>
      <p:sp>
        <p:nvSpPr>
          <p:cNvPr id="13" name="タイトル 1">
            <a:extLst>
              <a:ext uri="{FF2B5EF4-FFF2-40B4-BE49-F238E27FC236}">
                <a16:creationId xmlns:a16="http://schemas.microsoft.com/office/drawing/2014/main" id="{3D76B8C1-20D9-5A5A-D017-F663FBF70740}"/>
              </a:ext>
            </a:extLst>
          </p:cNvPr>
          <p:cNvSpPr txBox="1">
            <a:spLocks/>
          </p:cNvSpPr>
          <p:nvPr/>
        </p:nvSpPr>
        <p:spPr>
          <a:xfrm>
            <a:off x="217254" y="1403204"/>
            <a:ext cx="8556624" cy="2180051"/>
          </a:xfrm>
          <a:prstGeom prst="rect">
            <a:avLst/>
          </a:prstGeom>
        </p:spPr>
        <p:txBody>
          <a:bodyPr rtlCol="0"/>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endParaRPr lang="en-US" altLang="ja-JP" sz="1800" dirty="0">
              <a:latin typeface="Meiryo UI" panose="020B0604030504040204" pitchFamily="50" charset="-128"/>
              <a:ea typeface="Meiryo UI" panose="020B0604030504040204" pitchFamily="50" charset="-128"/>
            </a:endParaRPr>
          </a:p>
          <a:p>
            <a:r>
              <a:rPr lang="ja-JP" altLang="en-US" sz="1800" dirty="0">
                <a:latin typeface="Meiryo UI" panose="020B0604030504040204" pitchFamily="50" charset="-128"/>
                <a:ea typeface="Meiryo UI" panose="020B0604030504040204" pitchFamily="50" charset="-128"/>
              </a:rPr>
              <a:t>■〇年前に見守りセンサー□□を導入</a:t>
            </a:r>
            <a:endParaRPr lang="en-US" altLang="ja-JP" sz="1800" dirty="0">
              <a:latin typeface="Meiryo UI" panose="020B0604030504040204" pitchFamily="50" charset="-128"/>
              <a:ea typeface="Meiryo UI" panose="020B0604030504040204" pitchFamily="50" charset="-128"/>
            </a:endParaRPr>
          </a:p>
          <a:p>
            <a:r>
              <a:rPr lang="ja-JP" altLang="en-US" sz="1800" dirty="0">
                <a:latin typeface="Meiryo UI" panose="020B0604030504040204" pitchFamily="50" charset="-128"/>
                <a:ea typeface="Meiryo UI" panose="020B0604030504040204" pitchFamily="50" charset="-128"/>
              </a:rPr>
              <a:t>■主に安否確認として活用している</a:t>
            </a:r>
            <a:endParaRPr lang="en-US" altLang="ja-JP" sz="1800" dirty="0">
              <a:latin typeface="Meiryo UI" panose="020B0604030504040204" pitchFamily="50" charset="-128"/>
              <a:ea typeface="Meiryo UI" panose="020B0604030504040204" pitchFamily="50" charset="-128"/>
            </a:endParaRPr>
          </a:p>
          <a:p>
            <a:r>
              <a:rPr lang="ja-JP" altLang="en-US" sz="1800" dirty="0">
                <a:latin typeface="Meiryo UI" panose="020B0604030504040204" pitchFamily="50" charset="-128"/>
                <a:ea typeface="Meiryo UI" panose="020B0604030504040204" pitchFamily="50" charset="-128"/>
              </a:rPr>
              <a:t>■離床予測はセンサー感度があまり良くなく、現場職員から不評である</a:t>
            </a:r>
            <a:endParaRPr lang="en-US" altLang="ja-JP" sz="1800" dirty="0">
              <a:latin typeface="Meiryo UI" panose="020B0604030504040204" pitchFamily="50" charset="-128"/>
              <a:ea typeface="Meiryo UI" panose="020B0604030504040204" pitchFamily="50" charset="-128"/>
            </a:endParaRPr>
          </a:p>
          <a:p>
            <a:endParaRPr lang="en-US" altLang="ja-JP" sz="1800" dirty="0">
              <a:latin typeface="Meiryo UI" panose="020B0604030504040204" pitchFamily="50" charset="-128"/>
              <a:ea typeface="Meiryo UI" panose="020B0604030504040204" pitchFamily="50" charset="-128"/>
            </a:endParaRPr>
          </a:p>
          <a:p>
            <a:endParaRPr lang="en-US" altLang="ja-JP" sz="1800" dirty="0">
              <a:latin typeface="Meiryo UI" panose="020B0604030504040204" pitchFamily="50" charset="-128"/>
              <a:ea typeface="Meiryo UI" panose="020B0604030504040204" pitchFamily="50" charset="-128"/>
            </a:endParaRPr>
          </a:p>
          <a:p>
            <a:endParaRPr lang="en-US" altLang="ja-JP" sz="1800" dirty="0">
              <a:latin typeface="Meiryo UI" panose="020B0604030504040204" pitchFamily="50" charset="-128"/>
              <a:ea typeface="Meiryo UI" panose="020B0604030504040204" pitchFamily="50" charset="-128"/>
            </a:endParaRPr>
          </a:p>
          <a:p>
            <a:endParaRPr lang="en-US" altLang="ja-JP" sz="1800" dirty="0">
              <a:latin typeface="Meiryo UI" panose="020B0604030504040204" pitchFamily="50" charset="-128"/>
              <a:ea typeface="Meiryo UI" panose="020B0604030504040204" pitchFamily="50" charset="-128"/>
            </a:endParaRPr>
          </a:p>
          <a:p>
            <a:endParaRPr lang="en-US" altLang="ja-JP" sz="1800" dirty="0">
              <a:latin typeface="Meiryo UI" panose="020B0604030504040204" pitchFamily="50" charset="-128"/>
              <a:ea typeface="Meiryo UI" panose="020B0604030504040204" pitchFamily="50" charset="-128"/>
            </a:endParaRPr>
          </a:p>
          <a:p>
            <a:endParaRPr lang="en-US" altLang="ja-JP" sz="1800" dirty="0">
              <a:latin typeface="Meiryo UI" panose="020B0604030504040204" pitchFamily="50" charset="-128"/>
              <a:ea typeface="Meiryo UI" panose="020B0604030504040204" pitchFamily="50" charset="-128"/>
            </a:endParaRPr>
          </a:p>
          <a:p>
            <a:endParaRPr lang="en-US" altLang="ja-JP" sz="1800" dirty="0">
              <a:latin typeface="Meiryo UI" panose="020B0604030504040204" pitchFamily="50" charset="-128"/>
              <a:ea typeface="Meiryo UI" panose="020B0604030504040204" pitchFamily="50" charset="-128"/>
            </a:endParaRPr>
          </a:p>
          <a:p>
            <a:endParaRPr lang="en-US" altLang="ja-JP" sz="1800" dirty="0">
              <a:latin typeface="Meiryo UI" panose="020B0604030504040204" pitchFamily="50" charset="-128"/>
              <a:ea typeface="Meiryo UI" panose="020B0604030504040204" pitchFamily="50" charset="-128"/>
            </a:endParaRPr>
          </a:p>
          <a:p>
            <a:endParaRPr lang="en-US" altLang="ja-JP" sz="1800" dirty="0">
              <a:latin typeface="Meiryo UI" panose="020B0604030504040204" pitchFamily="50" charset="-128"/>
              <a:ea typeface="Meiryo UI" panose="020B0604030504040204" pitchFamily="50" charset="-128"/>
            </a:endParaRPr>
          </a:p>
        </p:txBody>
      </p:sp>
      <p:sp>
        <p:nvSpPr>
          <p:cNvPr id="14" name="正方形/長方形 13">
            <a:extLst>
              <a:ext uri="{FF2B5EF4-FFF2-40B4-BE49-F238E27FC236}">
                <a16:creationId xmlns:a16="http://schemas.microsoft.com/office/drawing/2014/main" id="{154DD4CE-5C77-2E53-C166-F230B60F56B7}"/>
              </a:ext>
            </a:extLst>
          </p:cNvPr>
          <p:cNvSpPr/>
          <p:nvPr/>
        </p:nvSpPr>
        <p:spPr>
          <a:xfrm>
            <a:off x="100186" y="1000271"/>
            <a:ext cx="2248567" cy="547850"/>
          </a:xfrm>
          <a:prstGeom prst="rect">
            <a:avLst/>
          </a:prstGeom>
          <a:solidFill>
            <a:srgbClr val="0066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800" b="1" dirty="0">
                <a:latin typeface="Meiryo UI" panose="020B0604030504040204" pitchFamily="50" charset="-128"/>
                <a:ea typeface="Meiryo UI" panose="020B0604030504040204" pitchFamily="50" charset="-128"/>
              </a:rPr>
              <a:t>現状</a:t>
            </a:r>
            <a:r>
              <a:rPr kumimoji="1" lang="ja-JP" altLang="en-US" b="1" dirty="0">
                <a:latin typeface="Meiryo UI" panose="020B0604030504040204" pitchFamily="50" charset="-128"/>
                <a:ea typeface="Meiryo UI" panose="020B0604030504040204" pitchFamily="50" charset="-128"/>
              </a:rPr>
              <a:t>分析・課題抽出</a:t>
            </a:r>
            <a:endParaRPr kumimoji="1" lang="ja-JP" altLang="en-US" sz="1800" b="1" dirty="0">
              <a:latin typeface="Meiryo UI" panose="020B0604030504040204" pitchFamily="50" charset="-128"/>
              <a:ea typeface="Meiryo UI" panose="020B0604030504040204" pitchFamily="50" charset="-128"/>
            </a:endParaRPr>
          </a:p>
        </p:txBody>
      </p:sp>
      <p:sp>
        <p:nvSpPr>
          <p:cNvPr id="15" name="四角形: 角を丸くする 14">
            <a:extLst>
              <a:ext uri="{FF2B5EF4-FFF2-40B4-BE49-F238E27FC236}">
                <a16:creationId xmlns:a16="http://schemas.microsoft.com/office/drawing/2014/main" id="{CC424EB9-C21D-BB7B-7374-53420A9A6F37}"/>
              </a:ext>
            </a:extLst>
          </p:cNvPr>
          <p:cNvSpPr/>
          <p:nvPr/>
        </p:nvSpPr>
        <p:spPr>
          <a:xfrm>
            <a:off x="206096" y="2856922"/>
            <a:ext cx="8731808" cy="1591271"/>
          </a:xfrm>
          <a:prstGeom prst="roundRect">
            <a:avLst>
              <a:gd name="adj" fmla="val 1533"/>
            </a:avLst>
          </a:prstGeom>
          <a:noFill/>
          <a:ln w="12700">
            <a:solidFill>
              <a:srgbClr val="1F497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33">
              <a:latin typeface="Meiryo UI" panose="020B0604030504040204" pitchFamily="50" charset="-128"/>
              <a:ea typeface="Meiryo UI" panose="020B0604030504040204" pitchFamily="50" charset="-128"/>
            </a:endParaRPr>
          </a:p>
        </p:txBody>
      </p:sp>
      <p:sp>
        <p:nvSpPr>
          <p:cNvPr id="16" name="タイトル 1">
            <a:extLst>
              <a:ext uri="{FF2B5EF4-FFF2-40B4-BE49-F238E27FC236}">
                <a16:creationId xmlns:a16="http://schemas.microsoft.com/office/drawing/2014/main" id="{FBBD19D3-2BDC-2E3B-58F5-B14926DEAF57}"/>
              </a:ext>
            </a:extLst>
          </p:cNvPr>
          <p:cNvSpPr txBox="1">
            <a:spLocks/>
          </p:cNvSpPr>
          <p:nvPr/>
        </p:nvSpPr>
        <p:spPr>
          <a:xfrm>
            <a:off x="293688" y="3107128"/>
            <a:ext cx="8556624" cy="1341066"/>
          </a:xfrm>
          <a:prstGeom prst="rect">
            <a:avLst/>
          </a:prstGeom>
        </p:spPr>
        <p:txBody>
          <a:bodyPr rtlCol="0"/>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endParaRPr lang="en-US" altLang="ja-JP" sz="1800" dirty="0">
              <a:latin typeface="Meiryo UI" panose="020B0604030504040204" pitchFamily="50" charset="-128"/>
              <a:ea typeface="Meiryo UI" panose="020B0604030504040204" pitchFamily="50" charset="-128"/>
            </a:endParaRPr>
          </a:p>
          <a:p>
            <a:r>
              <a:rPr lang="ja-JP" altLang="en-US" sz="1800" dirty="0">
                <a:latin typeface="Meiryo UI" panose="020B0604030504040204" pitchFamily="50" charset="-128"/>
                <a:ea typeface="Meiryo UI" panose="020B0604030504040204" pitchFamily="50" charset="-128"/>
              </a:rPr>
              <a:t>■夜勤帯職員の業務負担をもっと減らしたい</a:t>
            </a:r>
            <a:endParaRPr lang="en-US" altLang="ja-JP" sz="1800" dirty="0">
              <a:latin typeface="Meiryo UI" panose="020B0604030504040204" pitchFamily="50" charset="-128"/>
              <a:ea typeface="Meiryo UI" panose="020B0604030504040204" pitchFamily="50" charset="-128"/>
            </a:endParaRPr>
          </a:p>
          <a:p>
            <a:r>
              <a:rPr lang="ja-JP" altLang="en-US" sz="1800" dirty="0">
                <a:latin typeface="Meiryo UI" panose="020B0604030504040204" pitchFamily="50" charset="-128"/>
                <a:ea typeface="Meiryo UI" panose="020B0604030504040204" pitchFamily="50" charset="-128"/>
              </a:rPr>
              <a:t>■居室内での転倒を防止するため、センサーをもっと活用したい</a:t>
            </a:r>
            <a:endParaRPr lang="en-US" altLang="ja-JP" sz="1800" dirty="0">
              <a:latin typeface="Meiryo UI" panose="020B0604030504040204" pitchFamily="50" charset="-128"/>
              <a:ea typeface="Meiryo UI" panose="020B0604030504040204" pitchFamily="50" charset="-128"/>
            </a:endParaRPr>
          </a:p>
          <a:p>
            <a:r>
              <a:rPr lang="ja-JP" altLang="en-US" sz="1800" dirty="0">
                <a:latin typeface="Meiryo UI" panose="020B0604030504040204" pitchFamily="50" charset="-128"/>
                <a:ea typeface="Meiryo UI" panose="020B0604030504040204" pitchFamily="50" charset="-128"/>
              </a:rPr>
              <a:t>■睡眠状態を可視化できることで、日中ケアの改善に役立てたい</a:t>
            </a:r>
            <a:endParaRPr lang="en-US" altLang="ja-JP" sz="1800" dirty="0">
              <a:latin typeface="Meiryo UI" panose="020B0604030504040204" pitchFamily="50" charset="-128"/>
              <a:ea typeface="Meiryo UI" panose="020B0604030504040204" pitchFamily="50" charset="-128"/>
            </a:endParaRPr>
          </a:p>
          <a:p>
            <a:endParaRPr lang="en-US" altLang="ja-JP" sz="1800" dirty="0">
              <a:latin typeface="Meiryo UI" panose="020B0604030504040204" pitchFamily="50" charset="-128"/>
              <a:ea typeface="Meiryo UI" panose="020B0604030504040204" pitchFamily="50" charset="-128"/>
            </a:endParaRPr>
          </a:p>
          <a:p>
            <a:endParaRPr lang="en-US" altLang="ja-JP" sz="1800" dirty="0">
              <a:latin typeface="Meiryo UI" panose="020B0604030504040204" pitchFamily="50" charset="-128"/>
              <a:ea typeface="Meiryo UI" panose="020B0604030504040204" pitchFamily="50" charset="-128"/>
            </a:endParaRPr>
          </a:p>
          <a:p>
            <a:endParaRPr lang="en-US" altLang="ja-JP" sz="1800" dirty="0">
              <a:latin typeface="Meiryo UI" panose="020B0604030504040204" pitchFamily="50" charset="-128"/>
              <a:ea typeface="Meiryo UI" panose="020B0604030504040204" pitchFamily="50" charset="-128"/>
            </a:endParaRPr>
          </a:p>
          <a:p>
            <a:endParaRPr lang="en-US" altLang="ja-JP" sz="1800" dirty="0">
              <a:latin typeface="Meiryo UI" panose="020B0604030504040204" pitchFamily="50" charset="-128"/>
              <a:ea typeface="Meiryo UI" panose="020B0604030504040204" pitchFamily="50" charset="-128"/>
            </a:endParaRPr>
          </a:p>
          <a:p>
            <a:endParaRPr lang="en-US" altLang="ja-JP" sz="1800" dirty="0">
              <a:latin typeface="Meiryo UI" panose="020B0604030504040204" pitchFamily="50" charset="-128"/>
              <a:ea typeface="Meiryo UI" panose="020B0604030504040204" pitchFamily="50" charset="-128"/>
            </a:endParaRPr>
          </a:p>
          <a:p>
            <a:endParaRPr lang="en-US" altLang="ja-JP" sz="1800" dirty="0">
              <a:latin typeface="Meiryo UI" panose="020B0604030504040204" pitchFamily="50" charset="-128"/>
              <a:ea typeface="Meiryo UI" panose="020B0604030504040204" pitchFamily="50" charset="-128"/>
            </a:endParaRPr>
          </a:p>
          <a:p>
            <a:endParaRPr lang="en-US" altLang="ja-JP" sz="1800" dirty="0">
              <a:latin typeface="Meiryo UI" panose="020B0604030504040204" pitchFamily="50" charset="-128"/>
              <a:ea typeface="Meiryo UI" panose="020B0604030504040204" pitchFamily="50" charset="-128"/>
            </a:endParaRPr>
          </a:p>
          <a:p>
            <a:endParaRPr lang="en-US" altLang="ja-JP" sz="1800" dirty="0">
              <a:latin typeface="Meiryo UI" panose="020B0604030504040204" pitchFamily="50" charset="-128"/>
              <a:ea typeface="Meiryo UI" panose="020B0604030504040204" pitchFamily="50" charset="-128"/>
            </a:endParaRPr>
          </a:p>
          <a:p>
            <a:endParaRPr lang="en-US" altLang="ja-JP" sz="1800" dirty="0">
              <a:latin typeface="Meiryo UI" panose="020B0604030504040204" pitchFamily="50" charset="-128"/>
              <a:ea typeface="Meiryo UI" panose="020B0604030504040204" pitchFamily="50" charset="-128"/>
            </a:endParaRPr>
          </a:p>
        </p:txBody>
      </p:sp>
      <p:sp>
        <p:nvSpPr>
          <p:cNvPr id="17" name="正方形/長方形 16">
            <a:extLst>
              <a:ext uri="{FF2B5EF4-FFF2-40B4-BE49-F238E27FC236}">
                <a16:creationId xmlns:a16="http://schemas.microsoft.com/office/drawing/2014/main" id="{13ED4BB8-6423-CA82-5739-3E1F60A785EA}"/>
              </a:ext>
            </a:extLst>
          </p:cNvPr>
          <p:cNvSpPr/>
          <p:nvPr/>
        </p:nvSpPr>
        <p:spPr>
          <a:xfrm>
            <a:off x="111346" y="2724232"/>
            <a:ext cx="1403690" cy="547850"/>
          </a:xfrm>
          <a:prstGeom prst="rect">
            <a:avLst/>
          </a:prstGeom>
          <a:solidFill>
            <a:srgbClr val="0066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latin typeface="Meiryo UI" panose="020B0604030504040204" pitchFamily="50" charset="-128"/>
                <a:ea typeface="Meiryo UI" panose="020B0604030504040204" pitchFamily="50" charset="-128"/>
              </a:rPr>
              <a:t>目標設定</a:t>
            </a:r>
            <a:endParaRPr kumimoji="1" lang="ja-JP" altLang="en-US" sz="1800" b="1" dirty="0">
              <a:latin typeface="Meiryo UI" panose="020B0604030504040204" pitchFamily="50" charset="-128"/>
              <a:ea typeface="Meiryo UI" panose="020B0604030504040204" pitchFamily="50" charset="-128"/>
            </a:endParaRPr>
          </a:p>
        </p:txBody>
      </p:sp>
      <p:sp>
        <p:nvSpPr>
          <p:cNvPr id="18" name="四角形: 角を丸くする 17">
            <a:extLst>
              <a:ext uri="{FF2B5EF4-FFF2-40B4-BE49-F238E27FC236}">
                <a16:creationId xmlns:a16="http://schemas.microsoft.com/office/drawing/2014/main" id="{30969DEA-316C-78F1-9BF9-AF5F04CA5C38}"/>
              </a:ext>
            </a:extLst>
          </p:cNvPr>
          <p:cNvSpPr/>
          <p:nvPr/>
        </p:nvSpPr>
        <p:spPr>
          <a:xfrm>
            <a:off x="194938" y="4665824"/>
            <a:ext cx="8731808" cy="1896250"/>
          </a:xfrm>
          <a:prstGeom prst="roundRect">
            <a:avLst>
              <a:gd name="adj" fmla="val 1533"/>
            </a:avLst>
          </a:prstGeom>
          <a:noFill/>
          <a:ln w="12700">
            <a:solidFill>
              <a:srgbClr val="1F497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33">
              <a:latin typeface="Meiryo UI" panose="020B0604030504040204" pitchFamily="50" charset="-128"/>
              <a:ea typeface="Meiryo UI" panose="020B0604030504040204" pitchFamily="50" charset="-128"/>
            </a:endParaRPr>
          </a:p>
        </p:txBody>
      </p:sp>
      <p:sp>
        <p:nvSpPr>
          <p:cNvPr id="19" name="タイトル 1">
            <a:extLst>
              <a:ext uri="{FF2B5EF4-FFF2-40B4-BE49-F238E27FC236}">
                <a16:creationId xmlns:a16="http://schemas.microsoft.com/office/drawing/2014/main" id="{16D65E80-1E88-1DB9-0248-2AE93FA691F4}"/>
              </a:ext>
            </a:extLst>
          </p:cNvPr>
          <p:cNvSpPr txBox="1">
            <a:spLocks/>
          </p:cNvSpPr>
          <p:nvPr/>
        </p:nvSpPr>
        <p:spPr>
          <a:xfrm>
            <a:off x="217254" y="4936067"/>
            <a:ext cx="8556624" cy="1216011"/>
          </a:xfrm>
          <a:prstGeom prst="rect">
            <a:avLst/>
          </a:prstGeom>
        </p:spPr>
        <p:txBody>
          <a:bodyPr rtlCol="0"/>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endParaRPr lang="en-US" altLang="ja-JP" sz="1800" b="1" dirty="0">
              <a:solidFill>
                <a:srgbClr val="0070C0"/>
              </a:solidFill>
              <a:latin typeface="Meiryo UI" panose="020B0604030504040204" pitchFamily="50" charset="-128"/>
              <a:ea typeface="Meiryo UI" panose="020B0604030504040204" pitchFamily="50" charset="-128"/>
            </a:endParaRPr>
          </a:p>
          <a:p>
            <a:r>
              <a:rPr lang="ja-JP" altLang="en-US" sz="1800" dirty="0">
                <a:latin typeface="Meiryo UI" panose="020B0604030504040204" pitchFamily="50" charset="-128"/>
                <a:ea typeface="Meiryo UI" panose="020B0604030504040204" pitchFamily="50" charset="-128"/>
              </a:rPr>
              <a:t>■まずは現在の夜勤帯業務内容を書き出すことから始めたい</a:t>
            </a:r>
            <a:endParaRPr lang="en-US" altLang="ja-JP" sz="1800" dirty="0">
              <a:latin typeface="Meiryo UI" panose="020B0604030504040204" pitchFamily="50" charset="-128"/>
              <a:ea typeface="Meiryo UI" panose="020B0604030504040204" pitchFamily="50" charset="-128"/>
            </a:endParaRPr>
          </a:p>
          <a:p>
            <a:r>
              <a:rPr lang="ja-JP" altLang="en-US" sz="1800" dirty="0">
                <a:latin typeface="Meiryo UI" panose="020B0604030504040204" pitchFamily="50" charset="-128"/>
                <a:ea typeface="Meiryo UI" panose="020B0604030504040204" pitchFamily="50" charset="-128"/>
              </a:rPr>
              <a:t>■見守りセンサーの機能を活用すると「何の業務が改善するか」検討してみる</a:t>
            </a:r>
            <a:endParaRPr lang="en-US" altLang="ja-JP" sz="1800" dirty="0">
              <a:latin typeface="Meiryo UI" panose="020B0604030504040204" pitchFamily="50" charset="-128"/>
              <a:ea typeface="Meiryo UI" panose="020B0604030504040204" pitchFamily="50" charset="-128"/>
            </a:endParaRPr>
          </a:p>
          <a:p>
            <a:r>
              <a:rPr lang="ja-JP" altLang="en-US" sz="1800" dirty="0">
                <a:latin typeface="Meiryo UI" panose="020B0604030504040204" pitchFamily="50" charset="-128"/>
                <a:ea typeface="Meiryo UI" panose="020B0604030504040204" pitchFamily="50" charset="-128"/>
              </a:rPr>
              <a:t>■定時業務となっている「訪室ケア」「排泄ケア」を見直したい</a:t>
            </a:r>
            <a:endParaRPr lang="en-US" altLang="ja-JP" sz="1800" dirty="0">
              <a:latin typeface="Meiryo UI" panose="020B0604030504040204" pitchFamily="50" charset="-128"/>
              <a:ea typeface="Meiryo UI" panose="020B0604030504040204" pitchFamily="50" charset="-128"/>
            </a:endParaRPr>
          </a:p>
          <a:p>
            <a:r>
              <a:rPr lang="ja-JP" altLang="en-US" sz="1800" dirty="0">
                <a:latin typeface="Meiryo UI" panose="020B0604030504040204" pitchFamily="50" charset="-128"/>
                <a:ea typeface="Meiryo UI" panose="020B0604030504040204" pitchFamily="50" charset="-128"/>
              </a:rPr>
              <a:t>■機器の特長を理解し、今後他のセンサー機器導入することも検討したい</a:t>
            </a:r>
            <a:endParaRPr lang="en-US" altLang="ja-JP" sz="1800" dirty="0">
              <a:latin typeface="Meiryo UI" panose="020B0604030504040204" pitchFamily="50" charset="-128"/>
              <a:ea typeface="Meiryo UI" panose="020B0604030504040204" pitchFamily="50" charset="-128"/>
            </a:endParaRPr>
          </a:p>
          <a:p>
            <a:endParaRPr lang="en-US" altLang="ja-JP" sz="1800" dirty="0">
              <a:latin typeface="Meiryo UI" panose="020B0604030504040204" pitchFamily="50" charset="-128"/>
              <a:ea typeface="Meiryo UI" panose="020B0604030504040204" pitchFamily="50" charset="-128"/>
            </a:endParaRPr>
          </a:p>
          <a:p>
            <a:endParaRPr lang="en-US" altLang="ja-JP" sz="1800" dirty="0">
              <a:latin typeface="Meiryo UI" panose="020B0604030504040204" pitchFamily="50" charset="-128"/>
              <a:ea typeface="Meiryo UI" panose="020B0604030504040204" pitchFamily="50" charset="-128"/>
            </a:endParaRPr>
          </a:p>
          <a:p>
            <a:endParaRPr lang="en-US" altLang="ja-JP" sz="1800" dirty="0">
              <a:latin typeface="Meiryo UI" panose="020B0604030504040204" pitchFamily="50" charset="-128"/>
              <a:ea typeface="Meiryo UI" panose="020B0604030504040204" pitchFamily="50" charset="-128"/>
            </a:endParaRPr>
          </a:p>
          <a:p>
            <a:endParaRPr lang="en-US" altLang="ja-JP" sz="1800" dirty="0">
              <a:latin typeface="Meiryo UI" panose="020B0604030504040204" pitchFamily="50" charset="-128"/>
              <a:ea typeface="Meiryo UI" panose="020B0604030504040204" pitchFamily="50" charset="-128"/>
            </a:endParaRPr>
          </a:p>
          <a:p>
            <a:endParaRPr lang="en-US" altLang="ja-JP" sz="1800" dirty="0">
              <a:latin typeface="Meiryo UI" panose="020B0604030504040204" pitchFamily="50" charset="-128"/>
              <a:ea typeface="Meiryo UI" panose="020B0604030504040204" pitchFamily="50" charset="-128"/>
            </a:endParaRPr>
          </a:p>
          <a:p>
            <a:endParaRPr lang="en-US" altLang="ja-JP" sz="1800" dirty="0">
              <a:latin typeface="Meiryo UI" panose="020B0604030504040204" pitchFamily="50" charset="-128"/>
              <a:ea typeface="Meiryo UI" panose="020B0604030504040204" pitchFamily="50" charset="-128"/>
            </a:endParaRPr>
          </a:p>
          <a:p>
            <a:endParaRPr lang="en-US" altLang="ja-JP" sz="1800" dirty="0">
              <a:latin typeface="Meiryo UI" panose="020B0604030504040204" pitchFamily="50" charset="-128"/>
              <a:ea typeface="Meiryo UI" panose="020B0604030504040204" pitchFamily="50" charset="-128"/>
            </a:endParaRPr>
          </a:p>
          <a:p>
            <a:endParaRPr lang="en-US" altLang="ja-JP" sz="1800" dirty="0">
              <a:latin typeface="Meiryo UI" panose="020B0604030504040204" pitchFamily="50" charset="-128"/>
              <a:ea typeface="Meiryo UI" panose="020B0604030504040204" pitchFamily="50" charset="-128"/>
            </a:endParaRPr>
          </a:p>
          <a:p>
            <a:endParaRPr lang="en-US" altLang="ja-JP" sz="1800" dirty="0">
              <a:latin typeface="Meiryo UI" panose="020B0604030504040204" pitchFamily="50" charset="-128"/>
              <a:ea typeface="Meiryo UI" panose="020B0604030504040204" pitchFamily="50" charset="-128"/>
            </a:endParaRPr>
          </a:p>
          <a:p>
            <a:endParaRPr lang="en-US" altLang="ja-JP" sz="1800" dirty="0">
              <a:latin typeface="Meiryo UI" panose="020B0604030504040204" pitchFamily="50" charset="-128"/>
              <a:ea typeface="Meiryo UI" panose="020B0604030504040204" pitchFamily="50" charset="-128"/>
            </a:endParaRPr>
          </a:p>
          <a:p>
            <a:endParaRPr lang="en-US" altLang="ja-JP" sz="1800" dirty="0">
              <a:latin typeface="Meiryo UI" panose="020B0604030504040204" pitchFamily="50" charset="-128"/>
              <a:ea typeface="Meiryo UI" panose="020B0604030504040204" pitchFamily="50" charset="-128"/>
            </a:endParaRPr>
          </a:p>
        </p:txBody>
      </p:sp>
      <p:sp>
        <p:nvSpPr>
          <p:cNvPr id="20" name="正方形/長方形 19">
            <a:extLst>
              <a:ext uri="{FF2B5EF4-FFF2-40B4-BE49-F238E27FC236}">
                <a16:creationId xmlns:a16="http://schemas.microsoft.com/office/drawing/2014/main" id="{630CF53A-65C8-13A7-4D1B-C50528E176A2}"/>
              </a:ext>
            </a:extLst>
          </p:cNvPr>
          <p:cNvSpPr/>
          <p:nvPr/>
        </p:nvSpPr>
        <p:spPr>
          <a:xfrm>
            <a:off x="100185" y="4533134"/>
            <a:ext cx="1701721" cy="547850"/>
          </a:xfrm>
          <a:prstGeom prst="rect">
            <a:avLst/>
          </a:prstGeom>
          <a:solidFill>
            <a:srgbClr val="0066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latin typeface="Meiryo UI" panose="020B0604030504040204" pitchFamily="50" charset="-128"/>
                <a:ea typeface="Meiryo UI" panose="020B0604030504040204" pitchFamily="50" charset="-128"/>
              </a:rPr>
              <a:t>対応策の検討</a:t>
            </a:r>
            <a:endParaRPr kumimoji="1" lang="ja-JP" altLang="en-US" sz="1800" b="1" dirty="0">
              <a:latin typeface="Meiryo UI" panose="020B0604030504040204" pitchFamily="50" charset="-128"/>
              <a:ea typeface="Meiryo UI" panose="020B0604030504040204" pitchFamily="50" charset="-128"/>
            </a:endParaRPr>
          </a:p>
        </p:txBody>
      </p:sp>
      <p:sp>
        <p:nvSpPr>
          <p:cNvPr id="21" name="楕円 20">
            <a:extLst>
              <a:ext uri="{FF2B5EF4-FFF2-40B4-BE49-F238E27FC236}">
                <a16:creationId xmlns:a16="http://schemas.microsoft.com/office/drawing/2014/main" id="{0A5763E2-7F09-8D76-8F8B-73B2890DE4E7}"/>
              </a:ext>
            </a:extLst>
          </p:cNvPr>
          <p:cNvSpPr/>
          <p:nvPr/>
        </p:nvSpPr>
        <p:spPr>
          <a:xfrm>
            <a:off x="7710731" y="820232"/>
            <a:ext cx="1321923" cy="619963"/>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ja-JP" altLang="en-US" sz="1600" b="1" dirty="0">
                <a:latin typeface="Meiryo UI" panose="020B0604030504040204" pitchFamily="50" charset="-128"/>
                <a:ea typeface="Meiryo UI" panose="020B0604030504040204" pitchFamily="50" charset="-128"/>
              </a:rPr>
              <a:t>記入例</a:t>
            </a:r>
            <a:endParaRPr lang="en-US" altLang="ja-JP" sz="1600" b="1"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3660934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3F9C89-FE8F-1B2B-CE70-0012D35DA8FB}"/>
            </a:ext>
          </a:extLst>
        </p:cNvPr>
        <p:cNvGrpSpPr/>
        <p:nvPr/>
      </p:nvGrpSpPr>
      <p:grpSpPr>
        <a:xfrm>
          <a:off x="0" y="0"/>
          <a:ext cx="0" cy="0"/>
          <a:chOff x="0" y="0"/>
          <a:chExt cx="0" cy="0"/>
        </a:xfrm>
      </p:grpSpPr>
      <p:sp>
        <p:nvSpPr>
          <p:cNvPr id="2" name="フッター プレースホルダー 3">
            <a:extLst>
              <a:ext uri="{FF2B5EF4-FFF2-40B4-BE49-F238E27FC236}">
                <a16:creationId xmlns:a16="http://schemas.microsoft.com/office/drawing/2014/main" id="{A5E78A8A-23E2-E6EC-33F6-CEA77CF09209}"/>
              </a:ext>
            </a:extLst>
          </p:cNvPr>
          <p:cNvSpPr txBox="1">
            <a:spLocks/>
          </p:cNvSpPr>
          <p:nvPr/>
        </p:nvSpPr>
        <p:spPr>
          <a:xfrm>
            <a:off x="2674449" y="6502400"/>
            <a:ext cx="3086100" cy="365125"/>
          </a:xfrm>
          <a:prstGeom prst="rect">
            <a:avLst/>
          </a:prstGeom>
        </p:spPr>
        <p:txBody>
          <a:bodyPr vert="horz" lIns="91440" tIns="45720" rIns="91440" bIns="45720" rtlCol="0" anchor="ctr"/>
          <a:lstStyle>
            <a:defPPr>
              <a:defRPr lang="en-US"/>
            </a:defPPr>
            <a:lvl1pPr marL="0" algn="ct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r>
              <a:rPr kumimoji="1" lang="en-US" altLang="ja-JP" sz="1400" dirty="0"/>
              <a:t>©2025 </a:t>
            </a:r>
            <a:r>
              <a:rPr kumimoji="1" lang="ja-JP" altLang="en-US" sz="1400" dirty="0"/>
              <a:t>＆ </a:t>
            </a:r>
            <a:r>
              <a:rPr kumimoji="1" lang="en-US" altLang="ja-JP" sz="1400" dirty="0"/>
              <a:t>Consulting Firm.com</a:t>
            </a:r>
            <a:endParaRPr kumimoji="1" lang="ja-JP" altLang="en-US" dirty="0"/>
          </a:p>
        </p:txBody>
      </p:sp>
      <p:sp>
        <p:nvSpPr>
          <p:cNvPr id="3" name="スライド番号プレースホルダー 4">
            <a:extLst>
              <a:ext uri="{FF2B5EF4-FFF2-40B4-BE49-F238E27FC236}">
                <a16:creationId xmlns:a16="http://schemas.microsoft.com/office/drawing/2014/main" id="{B29824B7-7D9A-3825-488F-9BBA9A64ADE0}"/>
              </a:ext>
            </a:extLst>
          </p:cNvPr>
          <p:cNvSpPr txBox="1">
            <a:spLocks/>
          </p:cNvSpPr>
          <p:nvPr/>
        </p:nvSpPr>
        <p:spPr>
          <a:xfrm>
            <a:off x="6940979" y="6502400"/>
            <a:ext cx="205740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31E83B4F-0644-4D9B-961F-FC348BFE6B4B}" type="slidenum">
              <a:rPr kumimoji="1" lang="ja-JP" altLang="en-US" smtClean="0"/>
              <a:pPr/>
              <a:t>4</a:t>
            </a:fld>
            <a:endParaRPr kumimoji="1" lang="ja-JP" altLang="en-US"/>
          </a:p>
        </p:txBody>
      </p:sp>
      <p:grpSp>
        <p:nvGrpSpPr>
          <p:cNvPr id="4" name="グループ化 3">
            <a:extLst>
              <a:ext uri="{FF2B5EF4-FFF2-40B4-BE49-F238E27FC236}">
                <a16:creationId xmlns:a16="http://schemas.microsoft.com/office/drawing/2014/main" id="{C7FEB731-3ACB-17D2-9C16-241EFC1716BB}"/>
              </a:ext>
            </a:extLst>
          </p:cNvPr>
          <p:cNvGrpSpPr/>
          <p:nvPr/>
        </p:nvGrpSpPr>
        <p:grpSpPr>
          <a:xfrm>
            <a:off x="6215347" y="459070"/>
            <a:ext cx="789890" cy="306539"/>
            <a:chOff x="4156643" y="5168034"/>
            <a:chExt cx="1622137" cy="629515"/>
          </a:xfrm>
        </p:grpSpPr>
        <p:sp>
          <p:nvSpPr>
            <p:cNvPr id="5" name="四角形: 角を丸くする 4">
              <a:extLst>
                <a:ext uri="{FF2B5EF4-FFF2-40B4-BE49-F238E27FC236}">
                  <a16:creationId xmlns:a16="http://schemas.microsoft.com/office/drawing/2014/main" id="{AE5E5103-2C73-E16C-E1AC-BD45AF8F52A8}"/>
                </a:ext>
              </a:extLst>
            </p:cNvPr>
            <p:cNvSpPr/>
            <p:nvPr/>
          </p:nvSpPr>
          <p:spPr bwMode="auto">
            <a:xfrm>
              <a:off x="4156643" y="5168034"/>
              <a:ext cx="1622137" cy="629515"/>
            </a:xfrm>
            <a:prstGeom prst="roundRect">
              <a:avLst>
                <a:gd name="adj" fmla="val 50000"/>
              </a:avLst>
            </a:prstGeom>
            <a:solidFill>
              <a:srgbClr val="FF0000">
                <a:alpha val="50000"/>
              </a:srgbClr>
            </a:solidFill>
            <a:ln w="9525">
              <a:noFill/>
              <a:round/>
              <a:headEnd/>
              <a:tailEnd/>
            </a:ln>
            <a:effectLst/>
          </p:spPr>
          <p:txBody>
            <a:bodyPr rtlCol="0" anchor="ctr"/>
            <a:lstStyle/>
            <a:p>
              <a:pPr algn="ctr"/>
              <a:endParaRPr kumimoji="1" lang="ja-JP" altLang="en-US"/>
            </a:p>
          </p:txBody>
        </p:sp>
        <p:sp>
          <p:nvSpPr>
            <p:cNvPr id="6" name="テキスト ボックス 5">
              <a:extLst>
                <a:ext uri="{FF2B5EF4-FFF2-40B4-BE49-F238E27FC236}">
                  <a16:creationId xmlns:a16="http://schemas.microsoft.com/office/drawing/2014/main" id="{85522619-1433-1FBE-FBE8-49099B6E5F9B}"/>
                </a:ext>
              </a:extLst>
            </p:cNvPr>
            <p:cNvSpPr txBox="1"/>
            <p:nvPr/>
          </p:nvSpPr>
          <p:spPr>
            <a:xfrm>
              <a:off x="4248610" y="5365751"/>
              <a:ext cx="1398208" cy="234080"/>
            </a:xfrm>
            <a:prstGeom prst="rect">
              <a:avLst/>
            </a:prstGeom>
            <a:noFill/>
          </p:spPr>
          <p:txBody>
            <a:bodyPr wrap="none" rtlCol="0">
              <a:prstTxWarp prst="textPlain">
                <a:avLst/>
              </a:prstTxWarp>
              <a:spAutoFit/>
            </a:bodyPr>
            <a:lstStyle/>
            <a:p>
              <a:r>
                <a:rPr lang="en-US" altLang="ja-JP" b="1" dirty="0">
                  <a:solidFill>
                    <a:schemeClr val="bg1"/>
                  </a:solidFill>
                  <a:latin typeface="Arial Black" panose="020B0A04020102020204" pitchFamily="34" charset="0"/>
                  <a:ea typeface="+mj-ea"/>
                </a:rPr>
                <a:t>Confidential</a:t>
              </a:r>
              <a:endParaRPr kumimoji="1" lang="ja-JP" altLang="en-US" dirty="0">
                <a:solidFill>
                  <a:schemeClr val="bg1"/>
                </a:solidFill>
                <a:latin typeface="Arial Black" panose="020B0A04020102020204" pitchFamily="34" charset="0"/>
                <a:ea typeface="+mj-ea"/>
              </a:endParaRPr>
            </a:p>
          </p:txBody>
        </p:sp>
      </p:grpSp>
      <p:pic>
        <p:nvPicPr>
          <p:cNvPr id="7" name="図 6">
            <a:extLst>
              <a:ext uri="{FF2B5EF4-FFF2-40B4-BE49-F238E27FC236}">
                <a16:creationId xmlns:a16="http://schemas.microsoft.com/office/drawing/2014/main" id="{4FE78F54-CEA9-931E-2B31-E5378B21571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061200" y="263555"/>
            <a:ext cx="2000250" cy="761071"/>
          </a:xfrm>
          <a:prstGeom prst="rect">
            <a:avLst/>
          </a:prstGeom>
        </p:spPr>
      </p:pic>
      <p:sp>
        <p:nvSpPr>
          <p:cNvPr id="8" name="フッター プレースホルダー 3">
            <a:extLst>
              <a:ext uri="{FF2B5EF4-FFF2-40B4-BE49-F238E27FC236}">
                <a16:creationId xmlns:a16="http://schemas.microsoft.com/office/drawing/2014/main" id="{D580D3B3-7A0E-7C7A-60DC-5642D8499512}"/>
              </a:ext>
            </a:extLst>
          </p:cNvPr>
          <p:cNvSpPr txBox="1">
            <a:spLocks/>
          </p:cNvSpPr>
          <p:nvPr/>
        </p:nvSpPr>
        <p:spPr>
          <a:xfrm>
            <a:off x="19744" y="6502400"/>
            <a:ext cx="3086100" cy="365125"/>
          </a:xfrm>
          <a:prstGeom prst="rect">
            <a:avLst/>
          </a:prstGeom>
        </p:spPr>
        <p:txBody>
          <a:bodyPr vert="horz" lIns="91440" tIns="45720" rIns="91440" bIns="45720" rtlCol="0" anchor="ctr"/>
          <a:lstStyle>
            <a:defPPr>
              <a:defRPr lang="en-US"/>
            </a:defPPr>
            <a:lvl1pPr marL="0" algn="ct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r>
              <a:rPr kumimoji="1" lang="ja-JP" altLang="en-US" dirty="0">
                <a:latin typeface="Meiryo UI" panose="020B0604030504040204" pitchFamily="50" charset="-128"/>
                <a:ea typeface="Meiryo UI" panose="020B0604030504040204" pitchFamily="50" charset="-128"/>
              </a:rPr>
              <a:t>管理番号</a:t>
            </a:r>
            <a:r>
              <a:rPr kumimoji="1" lang="en-US" altLang="ja-JP" dirty="0">
                <a:latin typeface="Meiryo UI" panose="020B0604030504040204" pitchFamily="50" charset="-128"/>
                <a:ea typeface="Meiryo UI" panose="020B0604030504040204" pitchFamily="50" charset="-128"/>
              </a:rPr>
              <a:t>:Or002_a055_2511</a:t>
            </a:r>
            <a:endParaRPr kumimoji="1" lang="ja-JP" altLang="en-US" dirty="0">
              <a:latin typeface="Meiryo UI" panose="020B0604030504040204" pitchFamily="50" charset="-128"/>
              <a:ea typeface="Meiryo UI" panose="020B0604030504040204" pitchFamily="50" charset="-128"/>
            </a:endParaRPr>
          </a:p>
        </p:txBody>
      </p:sp>
      <p:sp>
        <p:nvSpPr>
          <p:cNvPr id="9" name="正方形/長方形 8">
            <a:extLst>
              <a:ext uri="{FF2B5EF4-FFF2-40B4-BE49-F238E27FC236}">
                <a16:creationId xmlns:a16="http://schemas.microsoft.com/office/drawing/2014/main" id="{5F3D3EB7-CBF2-8CC1-3CD1-FB4275D4DE22}"/>
              </a:ext>
            </a:extLst>
          </p:cNvPr>
          <p:cNvSpPr/>
          <p:nvPr/>
        </p:nvSpPr>
        <p:spPr>
          <a:xfrm>
            <a:off x="473719" y="72484"/>
            <a:ext cx="5637693" cy="855380"/>
          </a:xfrm>
          <a:prstGeom prst="rect">
            <a:avLst/>
          </a:prstGeom>
          <a:solidFill>
            <a:schemeClr val="bg1"/>
          </a:solidFill>
          <a:ln w="6350">
            <a:solidFill>
              <a:schemeClr val="tx1">
                <a:lumMod val="95000"/>
                <a:lumOff val="5000"/>
              </a:schemeClr>
            </a:solidFill>
          </a:ln>
          <a:effectLst>
            <a:outerShdw blurRad="50800" dist="38100" dir="2700000" algn="tl" rotWithShape="0">
              <a:schemeClr val="bg1">
                <a:lumMod val="85000"/>
                <a:alpha val="40000"/>
              </a:schemeClr>
            </a:outerShdw>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タイトル 1">
            <a:extLst>
              <a:ext uri="{FF2B5EF4-FFF2-40B4-BE49-F238E27FC236}">
                <a16:creationId xmlns:a16="http://schemas.microsoft.com/office/drawing/2014/main" id="{72615BBB-AC8C-5215-6E89-B91A15147583}"/>
              </a:ext>
            </a:extLst>
          </p:cNvPr>
          <p:cNvSpPr txBox="1">
            <a:spLocks/>
          </p:cNvSpPr>
          <p:nvPr/>
        </p:nvSpPr>
        <p:spPr>
          <a:xfrm>
            <a:off x="687806" y="295926"/>
            <a:ext cx="7059386" cy="564045"/>
          </a:xfrm>
          <a:prstGeom prst="rect">
            <a:avLst/>
          </a:prstGeom>
        </p:spPr>
        <p:txBody>
          <a:bodyPr rtlCol="0"/>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2000" dirty="0">
                <a:latin typeface="Meiryo UI" panose="020B0604030504040204" pitchFamily="50" charset="-128"/>
                <a:ea typeface="Meiryo UI" panose="020B0604030504040204" pitchFamily="50" charset="-128"/>
              </a:rPr>
              <a:t>事業所名「　　　　　　　　　　　　　」　</a:t>
            </a:r>
            <a:endParaRPr lang="en-US" altLang="ja-JP" sz="3200" dirty="0">
              <a:latin typeface="Meiryo UI" panose="020B0604030504040204" pitchFamily="50" charset="-128"/>
              <a:ea typeface="Meiryo UI" panose="020B0604030504040204" pitchFamily="50" charset="-128"/>
            </a:endParaRPr>
          </a:p>
          <a:p>
            <a:r>
              <a:rPr lang="ja-JP" altLang="en-US" sz="3200" dirty="0">
                <a:latin typeface="Meiryo UI" panose="020B0604030504040204" pitchFamily="50" charset="-128"/>
                <a:ea typeface="Meiryo UI" panose="020B0604030504040204" pitchFamily="50" charset="-128"/>
              </a:rPr>
              <a:t>　</a:t>
            </a:r>
            <a:endParaRPr lang="en-US" altLang="ja-JP" dirty="0">
              <a:latin typeface="Meiryo UI" panose="020B0604030504040204" pitchFamily="50" charset="-128"/>
              <a:ea typeface="Meiryo UI" panose="020B0604030504040204" pitchFamily="50" charset="-128"/>
            </a:endParaRPr>
          </a:p>
        </p:txBody>
      </p:sp>
      <p:sp>
        <p:nvSpPr>
          <p:cNvPr id="11" name="正方形/長方形 10">
            <a:extLst>
              <a:ext uri="{FF2B5EF4-FFF2-40B4-BE49-F238E27FC236}">
                <a16:creationId xmlns:a16="http://schemas.microsoft.com/office/drawing/2014/main" id="{181B5E31-5ED4-7F93-E6D6-5B0F56E8CAF6}"/>
              </a:ext>
            </a:extLst>
          </p:cNvPr>
          <p:cNvSpPr/>
          <p:nvPr/>
        </p:nvSpPr>
        <p:spPr>
          <a:xfrm>
            <a:off x="395506" y="246325"/>
            <a:ext cx="156425" cy="533595"/>
          </a:xfrm>
          <a:prstGeom prst="rect">
            <a:avLst/>
          </a:prstGeom>
          <a:solidFill>
            <a:srgbClr val="F5A7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四角形: 角を丸くする 11">
            <a:extLst>
              <a:ext uri="{FF2B5EF4-FFF2-40B4-BE49-F238E27FC236}">
                <a16:creationId xmlns:a16="http://schemas.microsoft.com/office/drawing/2014/main" id="{1CC9702B-A1A8-C6BD-8C46-CE754A476130}"/>
              </a:ext>
            </a:extLst>
          </p:cNvPr>
          <p:cNvSpPr/>
          <p:nvPr/>
        </p:nvSpPr>
        <p:spPr>
          <a:xfrm>
            <a:off x="194938" y="1132961"/>
            <a:ext cx="8731808" cy="1486254"/>
          </a:xfrm>
          <a:prstGeom prst="roundRect">
            <a:avLst>
              <a:gd name="adj" fmla="val 1533"/>
            </a:avLst>
          </a:prstGeom>
          <a:noFill/>
          <a:ln w="12700">
            <a:solidFill>
              <a:srgbClr val="1F497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33">
              <a:latin typeface="Meiryo UI" panose="020B0604030504040204" pitchFamily="50" charset="-128"/>
              <a:ea typeface="Meiryo UI" panose="020B0604030504040204" pitchFamily="50" charset="-128"/>
            </a:endParaRPr>
          </a:p>
        </p:txBody>
      </p:sp>
      <p:sp>
        <p:nvSpPr>
          <p:cNvPr id="13" name="タイトル 1">
            <a:extLst>
              <a:ext uri="{FF2B5EF4-FFF2-40B4-BE49-F238E27FC236}">
                <a16:creationId xmlns:a16="http://schemas.microsoft.com/office/drawing/2014/main" id="{9D5F34A8-14A7-4986-59DD-F5E0FE8EABDA}"/>
              </a:ext>
            </a:extLst>
          </p:cNvPr>
          <p:cNvSpPr txBox="1">
            <a:spLocks/>
          </p:cNvSpPr>
          <p:nvPr/>
        </p:nvSpPr>
        <p:spPr>
          <a:xfrm>
            <a:off x="217254" y="1403204"/>
            <a:ext cx="8556624" cy="2180051"/>
          </a:xfrm>
          <a:prstGeom prst="rect">
            <a:avLst/>
          </a:prstGeom>
        </p:spPr>
        <p:txBody>
          <a:bodyPr rtlCol="0"/>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endParaRPr lang="en-US" altLang="ja-JP" sz="1800" dirty="0">
              <a:latin typeface="Meiryo UI" panose="020B0604030504040204" pitchFamily="50" charset="-128"/>
              <a:ea typeface="Meiryo UI" panose="020B0604030504040204" pitchFamily="50" charset="-128"/>
            </a:endParaRPr>
          </a:p>
          <a:p>
            <a:r>
              <a:rPr lang="ja-JP" altLang="en-US" sz="1800" dirty="0">
                <a:latin typeface="Meiryo UI" panose="020B0604030504040204" pitchFamily="50" charset="-128"/>
                <a:ea typeface="Meiryo UI" panose="020B0604030504040204" pitchFamily="50" charset="-128"/>
              </a:rPr>
              <a:t>■高齢の職員が多く、</a:t>
            </a:r>
            <a:r>
              <a:rPr lang="en-US" altLang="ja-JP" sz="1800" dirty="0">
                <a:latin typeface="Meiryo UI" panose="020B0604030504040204" pitchFamily="50" charset="-128"/>
                <a:ea typeface="Meiryo UI" panose="020B0604030504040204" pitchFamily="50" charset="-128"/>
              </a:rPr>
              <a:t>ICT</a:t>
            </a:r>
            <a:r>
              <a:rPr lang="ja-JP" altLang="en-US" sz="1800" dirty="0">
                <a:latin typeface="Meiryo UI" panose="020B0604030504040204" pitchFamily="50" charset="-128"/>
                <a:ea typeface="Meiryo UI" panose="020B0604030504040204" pitchFamily="50" charset="-128"/>
              </a:rPr>
              <a:t>に苦手意識が高く</a:t>
            </a:r>
            <a:r>
              <a:rPr lang="en-US" altLang="ja-JP" sz="1800" dirty="0">
                <a:latin typeface="Meiryo UI" panose="020B0604030504040204" pitchFamily="50" charset="-128"/>
                <a:ea typeface="Meiryo UI" panose="020B0604030504040204" pitchFamily="50" charset="-128"/>
              </a:rPr>
              <a:t>ICT</a:t>
            </a:r>
            <a:r>
              <a:rPr lang="ja-JP" altLang="en-US" sz="1800" dirty="0">
                <a:latin typeface="Meiryo UI" panose="020B0604030504040204" pitchFamily="50" charset="-128"/>
                <a:ea typeface="Meiryo UI" panose="020B0604030504040204" pitchFamily="50" charset="-128"/>
              </a:rPr>
              <a:t>利活用がすすまない</a:t>
            </a:r>
            <a:endParaRPr lang="en-US" altLang="ja-JP" sz="1800" dirty="0">
              <a:latin typeface="Meiryo UI" panose="020B0604030504040204" pitchFamily="50" charset="-128"/>
              <a:ea typeface="Meiryo UI" panose="020B0604030504040204" pitchFamily="50" charset="-128"/>
            </a:endParaRPr>
          </a:p>
          <a:p>
            <a:r>
              <a:rPr lang="ja-JP" altLang="en-US" sz="1800" dirty="0">
                <a:latin typeface="Meiryo UI" panose="020B0604030504040204" pitchFamily="50" charset="-128"/>
                <a:ea typeface="Meiryo UI" panose="020B0604030504040204" pitchFamily="50" charset="-128"/>
              </a:rPr>
              <a:t>■生産性向上委員会を立ち上げたが、進捗が芳しくない</a:t>
            </a:r>
            <a:endParaRPr lang="en-US" altLang="ja-JP" sz="1800" dirty="0">
              <a:latin typeface="Meiryo UI" panose="020B0604030504040204" pitchFamily="50" charset="-128"/>
              <a:ea typeface="Meiryo UI" panose="020B0604030504040204" pitchFamily="50" charset="-128"/>
            </a:endParaRPr>
          </a:p>
          <a:p>
            <a:r>
              <a:rPr lang="ja-JP" altLang="en-US" sz="1800" dirty="0">
                <a:latin typeface="Meiryo UI" panose="020B0604030504040204" pitchFamily="50" charset="-128"/>
                <a:ea typeface="Meiryo UI" panose="020B0604030504040204" pitchFamily="50" charset="-128"/>
              </a:rPr>
              <a:t>■委員会や研修の議事録作成に膨大な時間がかかっている</a:t>
            </a:r>
            <a:endParaRPr lang="en-US" altLang="ja-JP" sz="1800" dirty="0">
              <a:latin typeface="Meiryo UI" panose="020B0604030504040204" pitchFamily="50" charset="-128"/>
              <a:ea typeface="Meiryo UI" panose="020B0604030504040204" pitchFamily="50" charset="-128"/>
            </a:endParaRPr>
          </a:p>
          <a:p>
            <a:endParaRPr lang="en-US" altLang="ja-JP" sz="1800" dirty="0">
              <a:latin typeface="Meiryo UI" panose="020B0604030504040204" pitchFamily="50" charset="-128"/>
              <a:ea typeface="Meiryo UI" panose="020B0604030504040204" pitchFamily="50" charset="-128"/>
            </a:endParaRPr>
          </a:p>
          <a:p>
            <a:endParaRPr lang="en-US" altLang="ja-JP" sz="1800" dirty="0">
              <a:latin typeface="Meiryo UI" panose="020B0604030504040204" pitchFamily="50" charset="-128"/>
              <a:ea typeface="Meiryo UI" panose="020B0604030504040204" pitchFamily="50" charset="-128"/>
            </a:endParaRPr>
          </a:p>
          <a:p>
            <a:endParaRPr lang="en-US" altLang="ja-JP" sz="1800" dirty="0">
              <a:latin typeface="Meiryo UI" panose="020B0604030504040204" pitchFamily="50" charset="-128"/>
              <a:ea typeface="Meiryo UI" panose="020B0604030504040204" pitchFamily="50" charset="-128"/>
            </a:endParaRPr>
          </a:p>
          <a:p>
            <a:endParaRPr lang="en-US" altLang="ja-JP" sz="1800" dirty="0">
              <a:latin typeface="Meiryo UI" panose="020B0604030504040204" pitchFamily="50" charset="-128"/>
              <a:ea typeface="Meiryo UI" panose="020B0604030504040204" pitchFamily="50" charset="-128"/>
            </a:endParaRPr>
          </a:p>
          <a:p>
            <a:endParaRPr lang="en-US" altLang="ja-JP" sz="1800" dirty="0">
              <a:latin typeface="Meiryo UI" panose="020B0604030504040204" pitchFamily="50" charset="-128"/>
              <a:ea typeface="Meiryo UI" panose="020B0604030504040204" pitchFamily="50" charset="-128"/>
            </a:endParaRPr>
          </a:p>
          <a:p>
            <a:endParaRPr lang="en-US" altLang="ja-JP" sz="1800" dirty="0">
              <a:latin typeface="Meiryo UI" panose="020B0604030504040204" pitchFamily="50" charset="-128"/>
              <a:ea typeface="Meiryo UI" panose="020B0604030504040204" pitchFamily="50" charset="-128"/>
            </a:endParaRPr>
          </a:p>
          <a:p>
            <a:endParaRPr lang="en-US" altLang="ja-JP" sz="1800" dirty="0">
              <a:latin typeface="Meiryo UI" panose="020B0604030504040204" pitchFamily="50" charset="-128"/>
              <a:ea typeface="Meiryo UI" panose="020B0604030504040204" pitchFamily="50" charset="-128"/>
            </a:endParaRPr>
          </a:p>
          <a:p>
            <a:endParaRPr lang="en-US" altLang="ja-JP" sz="1800" dirty="0">
              <a:latin typeface="Meiryo UI" panose="020B0604030504040204" pitchFamily="50" charset="-128"/>
              <a:ea typeface="Meiryo UI" panose="020B0604030504040204" pitchFamily="50" charset="-128"/>
            </a:endParaRPr>
          </a:p>
          <a:p>
            <a:endParaRPr lang="en-US" altLang="ja-JP" sz="1800" dirty="0">
              <a:latin typeface="Meiryo UI" panose="020B0604030504040204" pitchFamily="50" charset="-128"/>
              <a:ea typeface="Meiryo UI" panose="020B0604030504040204" pitchFamily="50" charset="-128"/>
            </a:endParaRPr>
          </a:p>
        </p:txBody>
      </p:sp>
      <p:sp>
        <p:nvSpPr>
          <p:cNvPr id="14" name="正方形/長方形 13">
            <a:extLst>
              <a:ext uri="{FF2B5EF4-FFF2-40B4-BE49-F238E27FC236}">
                <a16:creationId xmlns:a16="http://schemas.microsoft.com/office/drawing/2014/main" id="{4008639A-5399-5F36-37C7-430D36F90A74}"/>
              </a:ext>
            </a:extLst>
          </p:cNvPr>
          <p:cNvSpPr/>
          <p:nvPr/>
        </p:nvSpPr>
        <p:spPr>
          <a:xfrm>
            <a:off x="100186" y="1000271"/>
            <a:ext cx="2248567" cy="547850"/>
          </a:xfrm>
          <a:prstGeom prst="rect">
            <a:avLst/>
          </a:prstGeom>
          <a:solidFill>
            <a:srgbClr val="0066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800" b="1" dirty="0">
                <a:latin typeface="Meiryo UI" panose="020B0604030504040204" pitchFamily="50" charset="-128"/>
                <a:ea typeface="Meiryo UI" panose="020B0604030504040204" pitchFamily="50" charset="-128"/>
              </a:rPr>
              <a:t>現状</a:t>
            </a:r>
            <a:r>
              <a:rPr kumimoji="1" lang="ja-JP" altLang="en-US" b="1" dirty="0">
                <a:latin typeface="Meiryo UI" panose="020B0604030504040204" pitchFamily="50" charset="-128"/>
                <a:ea typeface="Meiryo UI" panose="020B0604030504040204" pitchFamily="50" charset="-128"/>
              </a:rPr>
              <a:t>分析・課題抽出</a:t>
            </a:r>
            <a:endParaRPr kumimoji="1" lang="ja-JP" altLang="en-US" sz="1800" b="1" dirty="0">
              <a:latin typeface="Meiryo UI" panose="020B0604030504040204" pitchFamily="50" charset="-128"/>
              <a:ea typeface="Meiryo UI" panose="020B0604030504040204" pitchFamily="50" charset="-128"/>
            </a:endParaRPr>
          </a:p>
        </p:txBody>
      </p:sp>
      <p:sp>
        <p:nvSpPr>
          <p:cNvPr id="15" name="四角形: 角を丸くする 14">
            <a:extLst>
              <a:ext uri="{FF2B5EF4-FFF2-40B4-BE49-F238E27FC236}">
                <a16:creationId xmlns:a16="http://schemas.microsoft.com/office/drawing/2014/main" id="{12CEF083-A4D3-CFF3-AADE-FF93AA79BC3F}"/>
              </a:ext>
            </a:extLst>
          </p:cNvPr>
          <p:cNvSpPr/>
          <p:nvPr/>
        </p:nvSpPr>
        <p:spPr>
          <a:xfrm>
            <a:off x="206096" y="2856922"/>
            <a:ext cx="8731808" cy="1591271"/>
          </a:xfrm>
          <a:prstGeom prst="roundRect">
            <a:avLst>
              <a:gd name="adj" fmla="val 1533"/>
            </a:avLst>
          </a:prstGeom>
          <a:noFill/>
          <a:ln w="12700">
            <a:solidFill>
              <a:srgbClr val="1F497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33">
              <a:latin typeface="Meiryo UI" panose="020B0604030504040204" pitchFamily="50" charset="-128"/>
              <a:ea typeface="Meiryo UI" panose="020B0604030504040204" pitchFamily="50" charset="-128"/>
            </a:endParaRPr>
          </a:p>
        </p:txBody>
      </p:sp>
      <p:sp>
        <p:nvSpPr>
          <p:cNvPr id="16" name="タイトル 1">
            <a:extLst>
              <a:ext uri="{FF2B5EF4-FFF2-40B4-BE49-F238E27FC236}">
                <a16:creationId xmlns:a16="http://schemas.microsoft.com/office/drawing/2014/main" id="{C318FB0C-A8F2-7F4B-8CF0-0D860A6DFE60}"/>
              </a:ext>
            </a:extLst>
          </p:cNvPr>
          <p:cNvSpPr txBox="1">
            <a:spLocks/>
          </p:cNvSpPr>
          <p:nvPr/>
        </p:nvSpPr>
        <p:spPr>
          <a:xfrm>
            <a:off x="293688" y="3107128"/>
            <a:ext cx="8556624" cy="1341066"/>
          </a:xfrm>
          <a:prstGeom prst="rect">
            <a:avLst/>
          </a:prstGeom>
        </p:spPr>
        <p:txBody>
          <a:bodyPr rtlCol="0"/>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endParaRPr lang="en-US" altLang="ja-JP" sz="1800" dirty="0">
              <a:latin typeface="Meiryo UI" panose="020B0604030504040204" pitchFamily="50" charset="-128"/>
              <a:ea typeface="Meiryo UI" panose="020B0604030504040204" pitchFamily="50" charset="-128"/>
            </a:endParaRPr>
          </a:p>
          <a:p>
            <a:r>
              <a:rPr lang="ja-JP" altLang="en-US" sz="1800" dirty="0">
                <a:latin typeface="Meiryo UI" panose="020B0604030504040204" pitchFamily="50" charset="-128"/>
                <a:ea typeface="Meiryo UI" panose="020B0604030504040204" pitchFamily="50" charset="-128"/>
              </a:rPr>
              <a:t>■生産性向上委員会を通じて持続可能な業務改善をすすめる体制を構築したい</a:t>
            </a:r>
            <a:endParaRPr lang="en-US" altLang="ja-JP" sz="1800" dirty="0">
              <a:latin typeface="Meiryo UI" panose="020B0604030504040204" pitchFamily="50" charset="-128"/>
              <a:ea typeface="Meiryo UI" panose="020B0604030504040204" pitchFamily="50" charset="-128"/>
            </a:endParaRPr>
          </a:p>
          <a:p>
            <a:r>
              <a:rPr lang="ja-JP" altLang="en-US" sz="1800" dirty="0">
                <a:latin typeface="Meiryo UI" panose="020B0604030504040204" pitchFamily="50" charset="-128"/>
                <a:ea typeface="Meiryo UI" panose="020B0604030504040204" pitchFamily="50" charset="-128"/>
              </a:rPr>
              <a:t>■議事録作成に</a:t>
            </a:r>
            <a:r>
              <a:rPr lang="en-US" altLang="ja-JP" sz="1800" dirty="0">
                <a:latin typeface="Meiryo UI" panose="020B0604030504040204" pitchFamily="50" charset="-128"/>
                <a:ea typeface="Meiryo UI" panose="020B0604030504040204" pitchFamily="50" charset="-128"/>
              </a:rPr>
              <a:t>AI</a:t>
            </a:r>
            <a:r>
              <a:rPr lang="ja-JP" altLang="en-US" sz="1800" dirty="0">
                <a:latin typeface="Meiryo UI" panose="020B0604030504040204" pitchFamily="50" charset="-128"/>
                <a:ea typeface="Meiryo UI" panose="020B0604030504040204" pitchFamily="50" charset="-128"/>
              </a:rPr>
              <a:t>要約を活用したい！</a:t>
            </a:r>
            <a:endParaRPr lang="en-US" altLang="ja-JP" sz="1800" dirty="0">
              <a:latin typeface="Meiryo UI" panose="020B0604030504040204" pitchFamily="50" charset="-128"/>
              <a:ea typeface="Meiryo UI" panose="020B0604030504040204" pitchFamily="50" charset="-128"/>
            </a:endParaRPr>
          </a:p>
          <a:p>
            <a:r>
              <a:rPr lang="ja-JP" altLang="en-US" sz="1800" dirty="0">
                <a:latin typeface="Meiryo UI" panose="020B0604030504040204" pitchFamily="50" charset="-128"/>
                <a:ea typeface="Meiryo UI" panose="020B0604030504040204" pitchFamily="50" charset="-128"/>
              </a:rPr>
              <a:t>■生産性向上ガイドラインに準じた業務改善を推進したい</a:t>
            </a:r>
            <a:endParaRPr lang="en-US" altLang="ja-JP" sz="1800" dirty="0">
              <a:latin typeface="Meiryo UI" panose="020B0604030504040204" pitchFamily="50" charset="-128"/>
              <a:ea typeface="Meiryo UI" panose="020B0604030504040204" pitchFamily="50" charset="-128"/>
            </a:endParaRPr>
          </a:p>
          <a:p>
            <a:endParaRPr lang="en-US" altLang="ja-JP" sz="1800" dirty="0">
              <a:latin typeface="Meiryo UI" panose="020B0604030504040204" pitchFamily="50" charset="-128"/>
              <a:ea typeface="Meiryo UI" panose="020B0604030504040204" pitchFamily="50" charset="-128"/>
            </a:endParaRPr>
          </a:p>
          <a:p>
            <a:endParaRPr lang="en-US" altLang="ja-JP" sz="1800" dirty="0">
              <a:latin typeface="Meiryo UI" panose="020B0604030504040204" pitchFamily="50" charset="-128"/>
              <a:ea typeface="Meiryo UI" panose="020B0604030504040204" pitchFamily="50" charset="-128"/>
            </a:endParaRPr>
          </a:p>
          <a:p>
            <a:endParaRPr lang="en-US" altLang="ja-JP" sz="1800" dirty="0">
              <a:latin typeface="Meiryo UI" panose="020B0604030504040204" pitchFamily="50" charset="-128"/>
              <a:ea typeface="Meiryo UI" panose="020B0604030504040204" pitchFamily="50" charset="-128"/>
            </a:endParaRPr>
          </a:p>
          <a:p>
            <a:endParaRPr lang="en-US" altLang="ja-JP" sz="1800" dirty="0">
              <a:latin typeface="Meiryo UI" panose="020B0604030504040204" pitchFamily="50" charset="-128"/>
              <a:ea typeface="Meiryo UI" panose="020B0604030504040204" pitchFamily="50" charset="-128"/>
            </a:endParaRPr>
          </a:p>
          <a:p>
            <a:endParaRPr lang="en-US" altLang="ja-JP" sz="1800" dirty="0">
              <a:latin typeface="Meiryo UI" panose="020B0604030504040204" pitchFamily="50" charset="-128"/>
              <a:ea typeface="Meiryo UI" panose="020B0604030504040204" pitchFamily="50" charset="-128"/>
            </a:endParaRPr>
          </a:p>
          <a:p>
            <a:endParaRPr lang="en-US" altLang="ja-JP" sz="1800" dirty="0">
              <a:latin typeface="Meiryo UI" panose="020B0604030504040204" pitchFamily="50" charset="-128"/>
              <a:ea typeface="Meiryo UI" panose="020B0604030504040204" pitchFamily="50" charset="-128"/>
            </a:endParaRPr>
          </a:p>
          <a:p>
            <a:endParaRPr lang="en-US" altLang="ja-JP" sz="1800" dirty="0">
              <a:latin typeface="Meiryo UI" panose="020B0604030504040204" pitchFamily="50" charset="-128"/>
              <a:ea typeface="Meiryo UI" panose="020B0604030504040204" pitchFamily="50" charset="-128"/>
            </a:endParaRPr>
          </a:p>
          <a:p>
            <a:endParaRPr lang="en-US" altLang="ja-JP" sz="1800" dirty="0">
              <a:latin typeface="Meiryo UI" panose="020B0604030504040204" pitchFamily="50" charset="-128"/>
              <a:ea typeface="Meiryo UI" panose="020B0604030504040204" pitchFamily="50" charset="-128"/>
            </a:endParaRPr>
          </a:p>
          <a:p>
            <a:endParaRPr lang="en-US" altLang="ja-JP" sz="1800" dirty="0">
              <a:latin typeface="Meiryo UI" panose="020B0604030504040204" pitchFamily="50" charset="-128"/>
              <a:ea typeface="Meiryo UI" panose="020B0604030504040204" pitchFamily="50" charset="-128"/>
            </a:endParaRPr>
          </a:p>
        </p:txBody>
      </p:sp>
      <p:sp>
        <p:nvSpPr>
          <p:cNvPr id="17" name="正方形/長方形 16">
            <a:extLst>
              <a:ext uri="{FF2B5EF4-FFF2-40B4-BE49-F238E27FC236}">
                <a16:creationId xmlns:a16="http://schemas.microsoft.com/office/drawing/2014/main" id="{CED72AE7-0041-1A71-753A-B9EB76C8D504}"/>
              </a:ext>
            </a:extLst>
          </p:cNvPr>
          <p:cNvSpPr/>
          <p:nvPr/>
        </p:nvSpPr>
        <p:spPr>
          <a:xfrm>
            <a:off x="111346" y="2724232"/>
            <a:ext cx="1403690" cy="547850"/>
          </a:xfrm>
          <a:prstGeom prst="rect">
            <a:avLst/>
          </a:prstGeom>
          <a:solidFill>
            <a:srgbClr val="0066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latin typeface="Meiryo UI" panose="020B0604030504040204" pitchFamily="50" charset="-128"/>
                <a:ea typeface="Meiryo UI" panose="020B0604030504040204" pitchFamily="50" charset="-128"/>
              </a:rPr>
              <a:t>目標設定</a:t>
            </a:r>
            <a:endParaRPr kumimoji="1" lang="ja-JP" altLang="en-US" sz="1800" b="1" dirty="0">
              <a:latin typeface="Meiryo UI" panose="020B0604030504040204" pitchFamily="50" charset="-128"/>
              <a:ea typeface="Meiryo UI" panose="020B0604030504040204" pitchFamily="50" charset="-128"/>
            </a:endParaRPr>
          </a:p>
        </p:txBody>
      </p:sp>
      <p:sp>
        <p:nvSpPr>
          <p:cNvPr id="18" name="四角形: 角を丸くする 17">
            <a:extLst>
              <a:ext uri="{FF2B5EF4-FFF2-40B4-BE49-F238E27FC236}">
                <a16:creationId xmlns:a16="http://schemas.microsoft.com/office/drawing/2014/main" id="{B778DFFC-BBD6-25D3-7666-7E80556A27E2}"/>
              </a:ext>
            </a:extLst>
          </p:cNvPr>
          <p:cNvSpPr/>
          <p:nvPr/>
        </p:nvSpPr>
        <p:spPr>
          <a:xfrm>
            <a:off x="194938" y="4665824"/>
            <a:ext cx="8731808" cy="1896250"/>
          </a:xfrm>
          <a:prstGeom prst="roundRect">
            <a:avLst>
              <a:gd name="adj" fmla="val 1533"/>
            </a:avLst>
          </a:prstGeom>
          <a:noFill/>
          <a:ln w="12700">
            <a:solidFill>
              <a:srgbClr val="1F497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33">
              <a:latin typeface="Meiryo UI" panose="020B0604030504040204" pitchFamily="50" charset="-128"/>
              <a:ea typeface="Meiryo UI" panose="020B0604030504040204" pitchFamily="50" charset="-128"/>
            </a:endParaRPr>
          </a:p>
        </p:txBody>
      </p:sp>
      <p:sp>
        <p:nvSpPr>
          <p:cNvPr id="19" name="タイトル 1">
            <a:extLst>
              <a:ext uri="{FF2B5EF4-FFF2-40B4-BE49-F238E27FC236}">
                <a16:creationId xmlns:a16="http://schemas.microsoft.com/office/drawing/2014/main" id="{E2FBEAAB-F683-8234-4BFB-CFA813BBBAB4}"/>
              </a:ext>
            </a:extLst>
          </p:cNvPr>
          <p:cNvSpPr txBox="1">
            <a:spLocks/>
          </p:cNvSpPr>
          <p:nvPr/>
        </p:nvSpPr>
        <p:spPr>
          <a:xfrm>
            <a:off x="217254" y="4936067"/>
            <a:ext cx="8556624" cy="1216011"/>
          </a:xfrm>
          <a:prstGeom prst="rect">
            <a:avLst/>
          </a:prstGeom>
        </p:spPr>
        <p:txBody>
          <a:bodyPr rtlCol="0"/>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endParaRPr lang="en-US" altLang="ja-JP" sz="1800" b="1" dirty="0">
              <a:solidFill>
                <a:srgbClr val="0070C0"/>
              </a:solidFill>
              <a:latin typeface="Meiryo UI" panose="020B0604030504040204" pitchFamily="50" charset="-128"/>
              <a:ea typeface="Meiryo UI" panose="020B0604030504040204" pitchFamily="50" charset="-128"/>
            </a:endParaRPr>
          </a:p>
          <a:p>
            <a:r>
              <a:rPr lang="ja-JP" altLang="en-US" sz="1800" dirty="0">
                <a:latin typeface="Meiryo UI" panose="020B0604030504040204" pitchFamily="50" charset="-128"/>
                <a:ea typeface="Meiryo UI" panose="020B0604030504040204" pitchFamily="50" charset="-128"/>
              </a:rPr>
              <a:t>■次の委員会までに到達できそうな目標をたて、業務改善を実行してみる</a:t>
            </a:r>
            <a:endParaRPr lang="en-US" altLang="ja-JP" sz="1800" dirty="0">
              <a:latin typeface="Meiryo UI" panose="020B0604030504040204" pitchFamily="50" charset="-128"/>
              <a:ea typeface="Meiryo UI" panose="020B0604030504040204" pitchFamily="50" charset="-128"/>
            </a:endParaRPr>
          </a:p>
          <a:p>
            <a:r>
              <a:rPr lang="ja-JP" altLang="en-US" sz="1800" dirty="0">
                <a:latin typeface="Meiryo UI" panose="020B0604030504040204" pitchFamily="50" charset="-128"/>
                <a:ea typeface="Meiryo UI" panose="020B0604030504040204" pitchFamily="50" charset="-128"/>
              </a:rPr>
              <a:t>■</a:t>
            </a:r>
            <a:r>
              <a:rPr lang="en-US" altLang="ja-JP" sz="1800" dirty="0">
                <a:latin typeface="Meiryo UI" panose="020B0604030504040204" pitchFamily="50" charset="-128"/>
                <a:ea typeface="Meiryo UI" panose="020B0604030504040204" pitchFamily="50" charset="-128"/>
              </a:rPr>
              <a:t>AI</a:t>
            </a:r>
            <a:r>
              <a:rPr lang="ja-JP" altLang="en-US" sz="1800" dirty="0">
                <a:latin typeface="Meiryo UI" panose="020B0604030504040204" pitchFamily="50" charset="-128"/>
                <a:ea typeface="Meiryo UI" panose="020B0604030504040204" pitchFamily="50" charset="-128"/>
              </a:rPr>
              <a:t>要約サービスのトライアル運用</a:t>
            </a:r>
            <a:endParaRPr lang="en-US" altLang="ja-JP" sz="1800" dirty="0">
              <a:latin typeface="Meiryo UI" panose="020B0604030504040204" pitchFamily="50" charset="-128"/>
              <a:ea typeface="Meiryo UI" panose="020B0604030504040204" pitchFamily="50" charset="-128"/>
            </a:endParaRPr>
          </a:p>
          <a:p>
            <a:r>
              <a:rPr lang="ja-JP" altLang="en-US" sz="1800" dirty="0">
                <a:latin typeface="Meiryo UI" panose="020B0604030504040204" pitchFamily="50" charset="-128"/>
                <a:ea typeface="Meiryo UI" panose="020B0604030504040204" pitchFamily="50" charset="-128"/>
              </a:rPr>
              <a:t>■現状の運用整理から着手してみる</a:t>
            </a:r>
            <a:endParaRPr lang="en-US" altLang="ja-JP" sz="1800" dirty="0">
              <a:latin typeface="Meiryo UI" panose="020B0604030504040204" pitchFamily="50" charset="-128"/>
              <a:ea typeface="Meiryo UI" panose="020B0604030504040204" pitchFamily="50" charset="-128"/>
            </a:endParaRPr>
          </a:p>
          <a:p>
            <a:endParaRPr lang="en-US" altLang="ja-JP" sz="1800" dirty="0">
              <a:latin typeface="Meiryo UI" panose="020B0604030504040204" pitchFamily="50" charset="-128"/>
              <a:ea typeface="Meiryo UI" panose="020B0604030504040204" pitchFamily="50" charset="-128"/>
            </a:endParaRPr>
          </a:p>
          <a:p>
            <a:endParaRPr lang="en-US" altLang="ja-JP" sz="1800" dirty="0">
              <a:latin typeface="Meiryo UI" panose="020B0604030504040204" pitchFamily="50" charset="-128"/>
              <a:ea typeface="Meiryo UI" panose="020B0604030504040204" pitchFamily="50" charset="-128"/>
            </a:endParaRPr>
          </a:p>
          <a:p>
            <a:endParaRPr lang="en-US" altLang="ja-JP" sz="1800" dirty="0">
              <a:latin typeface="Meiryo UI" panose="020B0604030504040204" pitchFamily="50" charset="-128"/>
              <a:ea typeface="Meiryo UI" panose="020B0604030504040204" pitchFamily="50" charset="-128"/>
            </a:endParaRPr>
          </a:p>
          <a:p>
            <a:endParaRPr lang="en-US" altLang="ja-JP" sz="1800" dirty="0">
              <a:latin typeface="Meiryo UI" panose="020B0604030504040204" pitchFamily="50" charset="-128"/>
              <a:ea typeface="Meiryo UI" panose="020B0604030504040204" pitchFamily="50" charset="-128"/>
            </a:endParaRPr>
          </a:p>
          <a:p>
            <a:endParaRPr lang="en-US" altLang="ja-JP" sz="1800" dirty="0">
              <a:latin typeface="Meiryo UI" panose="020B0604030504040204" pitchFamily="50" charset="-128"/>
              <a:ea typeface="Meiryo UI" panose="020B0604030504040204" pitchFamily="50" charset="-128"/>
            </a:endParaRPr>
          </a:p>
          <a:p>
            <a:endParaRPr lang="en-US" altLang="ja-JP" sz="1800" dirty="0">
              <a:latin typeface="Meiryo UI" panose="020B0604030504040204" pitchFamily="50" charset="-128"/>
              <a:ea typeface="Meiryo UI" panose="020B0604030504040204" pitchFamily="50" charset="-128"/>
            </a:endParaRPr>
          </a:p>
          <a:p>
            <a:endParaRPr lang="en-US" altLang="ja-JP" sz="1800" dirty="0">
              <a:latin typeface="Meiryo UI" panose="020B0604030504040204" pitchFamily="50" charset="-128"/>
              <a:ea typeface="Meiryo UI" panose="020B0604030504040204" pitchFamily="50" charset="-128"/>
            </a:endParaRPr>
          </a:p>
          <a:p>
            <a:endParaRPr lang="en-US" altLang="ja-JP" sz="1800" dirty="0">
              <a:latin typeface="Meiryo UI" panose="020B0604030504040204" pitchFamily="50" charset="-128"/>
              <a:ea typeface="Meiryo UI" panose="020B0604030504040204" pitchFamily="50" charset="-128"/>
            </a:endParaRPr>
          </a:p>
          <a:p>
            <a:endParaRPr lang="en-US" altLang="ja-JP" sz="1800" dirty="0">
              <a:latin typeface="Meiryo UI" panose="020B0604030504040204" pitchFamily="50" charset="-128"/>
              <a:ea typeface="Meiryo UI" panose="020B0604030504040204" pitchFamily="50" charset="-128"/>
            </a:endParaRPr>
          </a:p>
          <a:p>
            <a:endParaRPr lang="en-US" altLang="ja-JP" sz="1800" dirty="0">
              <a:latin typeface="Meiryo UI" panose="020B0604030504040204" pitchFamily="50" charset="-128"/>
              <a:ea typeface="Meiryo UI" panose="020B0604030504040204" pitchFamily="50" charset="-128"/>
            </a:endParaRPr>
          </a:p>
          <a:p>
            <a:endParaRPr lang="en-US" altLang="ja-JP" sz="1800" dirty="0">
              <a:latin typeface="Meiryo UI" panose="020B0604030504040204" pitchFamily="50" charset="-128"/>
              <a:ea typeface="Meiryo UI" panose="020B0604030504040204" pitchFamily="50" charset="-128"/>
            </a:endParaRPr>
          </a:p>
        </p:txBody>
      </p:sp>
      <p:sp>
        <p:nvSpPr>
          <p:cNvPr id="20" name="正方形/長方形 19">
            <a:extLst>
              <a:ext uri="{FF2B5EF4-FFF2-40B4-BE49-F238E27FC236}">
                <a16:creationId xmlns:a16="http://schemas.microsoft.com/office/drawing/2014/main" id="{0B95E848-0380-4101-4B87-EA47CE824B43}"/>
              </a:ext>
            </a:extLst>
          </p:cNvPr>
          <p:cNvSpPr/>
          <p:nvPr/>
        </p:nvSpPr>
        <p:spPr>
          <a:xfrm>
            <a:off x="100185" y="4533134"/>
            <a:ext cx="1701721" cy="547850"/>
          </a:xfrm>
          <a:prstGeom prst="rect">
            <a:avLst/>
          </a:prstGeom>
          <a:solidFill>
            <a:srgbClr val="0066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latin typeface="Meiryo UI" panose="020B0604030504040204" pitchFamily="50" charset="-128"/>
                <a:ea typeface="Meiryo UI" panose="020B0604030504040204" pitchFamily="50" charset="-128"/>
              </a:rPr>
              <a:t>対応策の検討</a:t>
            </a:r>
            <a:endParaRPr kumimoji="1" lang="ja-JP" altLang="en-US" sz="1800" b="1" dirty="0">
              <a:latin typeface="Meiryo UI" panose="020B0604030504040204" pitchFamily="50" charset="-128"/>
              <a:ea typeface="Meiryo UI" panose="020B0604030504040204" pitchFamily="50" charset="-128"/>
            </a:endParaRPr>
          </a:p>
        </p:txBody>
      </p:sp>
      <p:sp>
        <p:nvSpPr>
          <p:cNvPr id="21" name="楕円 20">
            <a:extLst>
              <a:ext uri="{FF2B5EF4-FFF2-40B4-BE49-F238E27FC236}">
                <a16:creationId xmlns:a16="http://schemas.microsoft.com/office/drawing/2014/main" id="{CB3932FF-F208-8353-12B4-35B77B720225}"/>
              </a:ext>
            </a:extLst>
          </p:cNvPr>
          <p:cNvSpPr/>
          <p:nvPr/>
        </p:nvSpPr>
        <p:spPr>
          <a:xfrm>
            <a:off x="7710731" y="820232"/>
            <a:ext cx="1321923" cy="619963"/>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ja-JP" altLang="en-US" sz="1600" b="1" dirty="0">
                <a:latin typeface="Meiryo UI" panose="020B0604030504040204" pitchFamily="50" charset="-128"/>
                <a:ea typeface="Meiryo UI" panose="020B0604030504040204" pitchFamily="50" charset="-128"/>
              </a:rPr>
              <a:t>記入例</a:t>
            </a:r>
            <a:endParaRPr lang="en-US" altLang="ja-JP" sz="1600" b="1"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956654264"/>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3501</TotalTime>
  <Words>520</Words>
  <Application>Microsoft Office PowerPoint</Application>
  <PresentationFormat>画面に合わせる (4:3)</PresentationFormat>
  <Paragraphs>143</Paragraphs>
  <Slides>4</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4</vt:i4>
      </vt:variant>
    </vt:vector>
  </HeadingPairs>
  <TitlesOfParts>
    <vt:vector size="11" baseType="lpstr">
      <vt:lpstr>Meiryo UI</vt:lpstr>
      <vt:lpstr>游ゴシック</vt:lpstr>
      <vt:lpstr>Arial</vt:lpstr>
      <vt:lpstr>Arial Black</vt:lpstr>
      <vt:lpstr>Calibri</vt:lpstr>
      <vt:lpstr>Calibri Light</vt:lpstr>
      <vt:lpstr>Office テーマ</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沖本 崇</dc:creator>
  <cp:lastModifiedBy>崇 沖本</cp:lastModifiedBy>
  <cp:revision>144</cp:revision>
  <dcterms:created xsi:type="dcterms:W3CDTF">2022-04-11T19:58:34Z</dcterms:created>
  <dcterms:modified xsi:type="dcterms:W3CDTF">2026-01-07T08:47:52Z</dcterms:modified>
</cp:coreProperties>
</file>