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Lst>
  <p:sldSz cx="7559675" cy="10691813"/>
  <p:notesSz cx="6799263"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993300"/>
    <a:srgbClr val="008E40"/>
    <a:srgbClr val="AACC09"/>
    <a:srgbClr val="C8A063"/>
    <a:srgbClr val="FACD6A"/>
    <a:srgbClr val="80D28A"/>
    <a:srgbClr val="9FE296"/>
    <a:srgbClr val="A5E11F"/>
    <a:srgbClr val="E718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59" d="100"/>
          <a:sy n="59" d="100"/>
        </p:scale>
        <p:origin x="15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1" name="テキスト プレースホルダー 70"/>
          <p:cNvSpPr>
            <a:spLocks noGrp="1"/>
          </p:cNvSpPr>
          <p:nvPr>
            <p:ph type="body" sz="quarter" idx="10" hasCustomPrompt="1"/>
          </p:nvPr>
        </p:nvSpPr>
        <p:spPr>
          <a:xfrm>
            <a:off x="4708524" y="199869"/>
            <a:ext cx="2632075" cy="329113"/>
          </a:xfrm>
        </p:spPr>
        <p:txBody>
          <a:bodyPr>
            <a:normAutofit/>
          </a:bodyPr>
          <a:lstStyle>
            <a:lvl1pPr marL="0" indent="0">
              <a:buNone/>
              <a:defRPr sz="16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zh-CN" dirty="0"/>
              <a:t>20XX</a:t>
            </a:r>
            <a:r>
              <a:rPr kumimoji="1" lang="zh-CN" altLang="en-US" dirty="0"/>
              <a:t>年 春号　〇月～〇月</a:t>
            </a:r>
            <a:endParaRPr kumimoji="1" lang="ja-JP" altLang="en-US" dirty="0"/>
          </a:p>
        </p:txBody>
      </p:sp>
      <p:sp>
        <p:nvSpPr>
          <p:cNvPr id="72" name="テキスト プレースホルダー 70"/>
          <p:cNvSpPr>
            <a:spLocks noGrp="1"/>
          </p:cNvSpPr>
          <p:nvPr>
            <p:ph type="body" sz="quarter" idx="11" hasCustomPrompt="1"/>
          </p:nvPr>
        </p:nvSpPr>
        <p:spPr>
          <a:xfrm rot="21104793">
            <a:off x="5588278" y="1023743"/>
            <a:ext cx="641272" cy="640215"/>
          </a:xfrm>
        </p:spPr>
        <p:txBody>
          <a:bodyPr>
            <a:normAutofit/>
          </a:bodyPr>
          <a:lstStyle>
            <a:lvl1pPr marL="0" indent="0">
              <a:buNone/>
              <a:defRPr sz="1200">
                <a:solidFill>
                  <a:srgbClr val="FFFF00"/>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入会費年会費</a:t>
            </a:r>
          </a:p>
        </p:txBody>
      </p:sp>
      <p:sp>
        <p:nvSpPr>
          <p:cNvPr id="73" name="テキスト プレースホルダー 70"/>
          <p:cNvSpPr>
            <a:spLocks noGrp="1"/>
          </p:cNvSpPr>
          <p:nvPr>
            <p:ph type="body" sz="quarter" idx="12" hasCustomPrompt="1"/>
          </p:nvPr>
        </p:nvSpPr>
        <p:spPr>
          <a:xfrm rot="21078415">
            <a:off x="6229899" y="905785"/>
            <a:ext cx="1120574" cy="640215"/>
          </a:xfrm>
        </p:spPr>
        <p:txBody>
          <a:bodyPr>
            <a:noAutofit/>
          </a:bodyPr>
          <a:lstStyle>
            <a:lvl1pPr marL="0" indent="0">
              <a:buNone/>
              <a:defRPr sz="2400" b="1">
                <a:solidFill>
                  <a:srgbClr val="FFFF00"/>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無料</a:t>
            </a:r>
            <a:r>
              <a:rPr kumimoji="1" lang="en-US" altLang="ja-JP" dirty="0"/>
              <a:t>!</a:t>
            </a:r>
            <a:endParaRPr kumimoji="1" lang="ja-JP" altLang="en-US" dirty="0"/>
          </a:p>
        </p:txBody>
      </p:sp>
      <p:sp>
        <p:nvSpPr>
          <p:cNvPr id="75" name="テキスト プレースホルダー 74"/>
          <p:cNvSpPr>
            <a:spLocks noGrp="1"/>
          </p:cNvSpPr>
          <p:nvPr>
            <p:ph type="body" sz="quarter" idx="13" hasCustomPrompt="1"/>
          </p:nvPr>
        </p:nvSpPr>
        <p:spPr>
          <a:xfrm>
            <a:off x="546893" y="2081213"/>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76" name="テキスト プレースホルダー 74"/>
          <p:cNvSpPr>
            <a:spLocks noGrp="1"/>
          </p:cNvSpPr>
          <p:nvPr>
            <p:ph type="body" sz="quarter" idx="14" hasCustomPrompt="1"/>
          </p:nvPr>
        </p:nvSpPr>
        <p:spPr>
          <a:xfrm>
            <a:off x="4207668" y="2081213"/>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80" name="テキスト プレースホルダー 79"/>
          <p:cNvSpPr>
            <a:spLocks noGrp="1"/>
          </p:cNvSpPr>
          <p:nvPr>
            <p:ph type="body" sz="quarter" idx="15" hasCustomPrompt="1"/>
          </p:nvPr>
        </p:nvSpPr>
        <p:spPr>
          <a:xfrm>
            <a:off x="1709736" y="2503888"/>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81" name="テキスト プレースホルダー 79"/>
          <p:cNvSpPr>
            <a:spLocks noGrp="1"/>
          </p:cNvSpPr>
          <p:nvPr>
            <p:ph type="body" sz="quarter" idx="16" hasCustomPrompt="1"/>
          </p:nvPr>
        </p:nvSpPr>
        <p:spPr>
          <a:xfrm>
            <a:off x="1709736" y="318888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84" name="図プレースホルダー 83"/>
          <p:cNvSpPr>
            <a:spLocks noGrp="1"/>
          </p:cNvSpPr>
          <p:nvPr>
            <p:ph type="pic" sz="quarter" idx="17" hasCustomPrompt="1"/>
          </p:nvPr>
        </p:nvSpPr>
        <p:spPr>
          <a:xfrm>
            <a:off x="314325" y="2503487"/>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85" name="テキスト プレースホルダー 79"/>
          <p:cNvSpPr>
            <a:spLocks noGrp="1"/>
          </p:cNvSpPr>
          <p:nvPr>
            <p:ph type="body" sz="quarter" idx="18" hasCustomPrompt="1"/>
          </p:nvPr>
        </p:nvSpPr>
        <p:spPr>
          <a:xfrm>
            <a:off x="5367336" y="2503888"/>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86" name="テキスト プレースホルダー 79"/>
          <p:cNvSpPr>
            <a:spLocks noGrp="1"/>
          </p:cNvSpPr>
          <p:nvPr>
            <p:ph type="body" sz="quarter" idx="19" hasCustomPrompt="1"/>
          </p:nvPr>
        </p:nvSpPr>
        <p:spPr>
          <a:xfrm>
            <a:off x="5367336" y="318888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87" name="図プレースホルダー 86"/>
          <p:cNvSpPr>
            <a:spLocks noGrp="1"/>
          </p:cNvSpPr>
          <p:nvPr>
            <p:ph type="pic" sz="quarter" idx="20" hasCustomPrompt="1"/>
          </p:nvPr>
        </p:nvSpPr>
        <p:spPr>
          <a:xfrm>
            <a:off x="3971925" y="2503487"/>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12" name="テキスト プレースホルダー 74"/>
          <p:cNvSpPr>
            <a:spLocks noGrp="1"/>
          </p:cNvSpPr>
          <p:nvPr>
            <p:ph type="body" sz="quarter" idx="21" hasCustomPrompt="1"/>
          </p:nvPr>
        </p:nvSpPr>
        <p:spPr>
          <a:xfrm>
            <a:off x="546893" y="3919538"/>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13" name="テキスト プレースホルダー 74"/>
          <p:cNvSpPr>
            <a:spLocks noGrp="1"/>
          </p:cNvSpPr>
          <p:nvPr>
            <p:ph type="body" sz="quarter" idx="22" hasCustomPrompt="1"/>
          </p:nvPr>
        </p:nvSpPr>
        <p:spPr>
          <a:xfrm>
            <a:off x="4207668" y="3919538"/>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14" name="テキスト プレースホルダー 79"/>
          <p:cNvSpPr>
            <a:spLocks noGrp="1"/>
          </p:cNvSpPr>
          <p:nvPr>
            <p:ph type="body" sz="quarter" idx="23" hasCustomPrompt="1"/>
          </p:nvPr>
        </p:nvSpPr>
        <p:spPr>
          <a:xfrm>
            <a:off x="1709736" y="4342213"/>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15" name="テキスト プレースホルダー 79"/>
          <p:cNvSpPr>
            <a:spLocks noGrp="1"/>
          </p:cNvSpPr>
          <p:nvPr>
            <p:ph type="body" sz="quarter" idx="24" hasCustomPrompt="1"/>
          </p:nvPr>
        </p:nvSpPr>
        <p:spPr>
          <a:xfrm>
            <a:off x="1709736" y="5027211"/>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16" name="図プレースホルダー 115"/>
          <p:cNvSpPr>
            <a:spLocks noGrp="1"/>
          </p:cNvSpPr>
          <p:nvPr>
            <p:ph type="pic" sz="quarter" idx="25" hasCustomPrompt="1"/>
          </p:nvPr>
        </p:nvSpPr>
        <p:spPr>
          <a:xfrm>
            <a:off x="314325" y="4341812"/>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17" name="テキスト プレースホルダー 79"/>
          <p:cNvSpPr>
            <a:spLocks noGrp="1"/>
          </p:cNvSpPr>
          <p:nvPr>
            <p:ph type="body" sz="quarter" idx="26" hasCustomPrompt="1"/>
          </p:nvPr>
        </p:nvSpPr>
        <p:spPr>
          <a:xfrm>
            <a:off x="5367336" y="4342213"/>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18" name="テキスト プレースホルダー 79"/>
          <p:cNvSpPr>
            <a:spLocks noGrp="1"/>
          </p:cNvSpPr>
          <p:nvPr>
            <p:ph type="body" sz="quarter" idx="27" hasCustomPrompt="1"/>
          </p:nvPr>
        </p:nvSpPr>
        <p:spPr>
          <a:xfrm>
            <a:off x="5367336" y="5027211"/>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19" name="図プレースホルダー 118"/>
          <p:cNvSpPr>
            <a:spLocks noGrp="1"/>
          </p:cNvSpPr>
          <p:nvPr>
            <p:ph type="pic" sz="quarter" idx="28" hasCustomPrompt="1"/>
          </p:nvPr>
        </p:nvSpPr>
        <p:spPr>
          <a:xfrm>
            <a:off x="3971925" y="4341812"/>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28" name="テキスト プレースホルダー 74"/>
          <p:cNvSpPr>
            <a:spLocks noGrp="1"/>
          </p:cNvSpPr>
          <p:nvPr>
            <p:ph type="body" sz="quarter" idx="29" hasCustomPrompt="1"/>
          </p:nvPr>
        </p:nvSpPr>
        <p:spPr>
          <a:xfrm>
            <a:off x="546893" y="5761246"/>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29" name="テキスト プレースホルダー 74"/>
          <p:cNvSpPr>
            <a:spLocks noGrp="1"/>
          </p:cNvSpPr>
          <p:nvPr>
            <p:ph type="body" sz="quarter" idx="30" hasCustomPrompt="1"/>
          </p:nvPr>
        </p:nvSpPr>
        <p:spPr>
          <a:xfrm>
            <a:off x="4207668" y="5761246"/>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30" name="テキスト プレースホルダー 79"/>
          <p:cNvSpPr>
            <a:spLocks noGrp="1"/>
          </p:cNvSpPr>
          <p:nvPr>
            <p:ph type="body" sz="quarter" idx="31" hasCustomPrompt="1"/>
          </p:nvPr>
        </p:nvSpPr>
        <p:spPr>
          <a:xfrm>
            <a:off x="1709736" y="6183921"/>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31" name="テキスト プレースホルダー 79"/>
          <p:cNvSpPr>
            <a:spLocks noGrp="1"/>
          </p:cNvSpPr>
          <p:nvPr>
            <p:ph type="body" sz="quarter" idx="32" hasCustomPrompt="1"/>
          </p:nvPr>
        </p:nvSpPr>
        <p:spPr>
          <a:xfrm>
            <a:off x="1709736" y="6868919"/>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32" name="図プレースホルダー 131"/>
          <p:cNvSpPr>
            <a:spLocks noGrp="1"/>
          </p:cNvSpPr>
          <p:nvPr>
            <p:ph type="pic" sz="quarter" idx="33" hasCustomPrompt="1"/>
          </p:nvPr>
        </p:nvSpPr>
        <p:spPr>
          <a:xfrm>
            <a:off x="314325" y="6183520"/>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33" name="テキスト プレースホルダー 79"/>
          <p:cNvSpPr>
            <a:spLocks noGrp="1"/>
          </p:cNvSpPr>
          <p:nvPr>
            <p:ph type="body" sz="quarter" idx="34" hasCustomPrompt="1"/>
          </p:nvPr>
        </p:nvSpPr>
        <p:spPr>
          <a:xfrm>
            <a:off x="5367336" y="6183921"/>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34" name="テキスト プレースホルダー 79"/>
          <p:cNvSpPr>
            <a:spLocks noGrp="1"/>
          </p:cNvSpPr>
          <p:nvPr>
            <p:ph type="body" sz="quarter" idx="35" hasCustomPrompt="1"/>
          </p:nvPr>
        </p:nvSpPr>
        <p:spPr>
          <a:xfrm>
            <a:off x="5367336" y="6868919"/>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35" name="図プレースホルダー 134"/>
          <p:cNvSpPr>
            <a:spLocks noGrp="1"/>
          </p:cNvSpPr>
          <p:nvPr>
            <p:ph type="pic" sz="quarter" idx="36" hasCustomPrompt="1"/>
          </p:nvPr>
        </p:nvSpPr>
        <p:spPr>
          <a:xfrm>
            <a:off x="3971925" y="6183520"/>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44" name="テキスト プレースホルダー 74"/>
          <p:cNvSpPr>
            <a:spLocks noGrp="1"/>
          </p:cNvSpPr>
          <p:nvPr>
            <p:ph type="body" sz="quarter" idx="37" hasCustomPrompt="1"/>
          </p:nvPr>
        </p:nvSpPr>
        <p:spPr>
          <a:xfrm>
            <a:off x="546893" y="7603355"/>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45" name="テキスト プレースホルダー 74"/>
          <p:cNvSpPr>
            <a:spLocks noGrp="1"/>
          </p:cNvSpPr>
          <p:nvPr>
            <p:ph type="body" sz="quarter" idx="38" hasCustomPrompt="1"/>
          </p:nvPr>
        </p:nvSpPr>
        <p:spPr>
          <a:xfrm>
            <a:off x="4207668" y="7603355"/>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ここにコース名を入れましょう</a:t>
            </a:r>
          </a:p>
        </p:txBody>
      </p:sp>
      <p:sp>
        <p:nvSpPr>
          <p:cNvPr id="146" name="テキスト プレースホルダー 79"/>
          <p:cNvSpPr>
            <a:spLocks noGrp="1"/>
          </p:cNvSpPr>
          <p:nvPr>
            <p:ph type="body" sz="quarter" idx="39" hasCustomPrompt="1"/>
          </p:nvPr>
        </p:nvSpPr>
        <p:spPr>
          <a:xfrm>
            <a:off x="1709736" y="8026030"/>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47" name="テキスト プレースホルダー 79"/>
          <p:cNvSpPr>
            <a:spLocks noGrp="1"/>
          </p:cNvSpPr>
          <p:nvPr>
            <p:ph type="body" sz="quarter" idx="40" hasCustomPrompt="1"/>
          </p:nvPr>
        </p:nvSpPr>
        <p:spPr>
          <a:xfrm>
            <a:off x="1709736" y="8711028"/>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48" name="図プレースホルダー 147"/>
          <p:cNvSpPr>
            <a:spLocks noGrp="1"/>
          </p:cNvSpPr>
          <p:nvPr>
            <p:ph type="pic" sz="quarter" idx="41" hasCustomPrompt="1"/>
          </p:nvPr>
        </p:nvSpPr>
        <p:spPr>
          <a:xfrm>
            <a:off x="314325" y="8025629"/>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49" name="テキスト プレースホルダー 79"/>
          <p:cNvSpPr>
            <a:spLocks noGrp="1"/>
          </p:cNvSpPr>
          <p:nvPr>
            <p:ph type="body" sz="quarter" idx="42" hasCustomPrompt="1"/>
          </p:nvPr>
        </p:nvSpPr>
        <p:spPr>
          <a:xfrm>
            <a:off x="5367336" y="8026030"/>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ここにコピーを入れましょう。ここにコピーを入れましょう。ここにコピーを入れましょう。</a:t>
            </a:r>
          </a:p>
          <a:p>
            <a:pPr lvl="0"/>
            <a:endParaRPr kumimoji="1" lang="ja-JP" altLang="en-US" dirty="0"/>
          </a:p>
        </p:txBody>
      </p:sp>
      <p:sp>
        <p:nvSpPr>
          <p:cNvPr id="150" name="テキスト プレースホルダー 79"/>
          <p:cNvSpPr>
            <a:spLocks noGrp="1"/>
          </p:cNvSpPr>
          <p:nvPr>
            <p:ph type="body" sz="quarter" idx="43" hasCustomPrompt="1"/>
          </p:nvPr>
        </p:nvSpPr>
        <p:spPr>
          <a:xfrm>
            <a:off x="5367336" y="8711028"/>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a:t>講師：舞黒 マイコ　　　　　　受講料：</a:t>
            </a:r>
            <a:r>
              <a:rPr kumimoji="1" lang="en-US" altLang="ja-JP" dirty="0"/>
              <a:t>0,000</a:t>
            </a:r>
            <a:r>
              <a:rPr kumimoji="1" lang="ja-JP" altLang="en-US" dirty="0"/>
              <a:t>円（月〇回）　　開催日：〇曜日 </a:t>
            </a:r>
            <a:r>
              <a:rPr kumimoji="1" lang="en-US" altLang="ja-JP" dirty="0"/>
              <a:t>00:00</a:t>
            </a:r>
            <a:r>
              <a:rPr kumimoji="1" lang="ja-JP" altLang="en-US" dirty="0"/>
              <a:t>～</a:t>
            </a:r>
            <a:r>
              <a:rPr kumimoji="1" lang="en-US" altLang="ja-JP" dirty="0"/>
              <a:t>00:00</a:t>
            </a:r>
            <a:endParaRPr kumimoji="1" lang="ja-JP" altLang="en-US" dirty="0"/>
          </a:p>
        </p:txBody>
      </p:sp>
      <p:sp>
        <p:nvSpPr>
          <p:cNvPr id="151" name="図プレースホルダー 150"/>
          <p:cNvSpPr>
            <a:spLocks noGrp="1"/>
          </p:cNvSpPr>
          <p:nvPr>
            <p:ph type="pic" sz="quarter" idx="44" hasCustomPrompt="1"/>
          </p:nvPr>
        </p:nvSpPr>
        <p:spPr>
          <a:xfrm>
            <a:off x="3971925" y="8025629"/>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a:t>写真を追加する</a:t>
            </a:r>
          </a:p>
        </p:txBody>
      </p:sp>
      <p:sp>
        <p:nvSpPr>
          <p:cNvPr id="152" name="テキスト プレースホルダー 74"/>
          <p:cNvSpPr>
            <a:spLocks noGrp="1"/>
          </p:cNvSpPr>
          <p:nvPr>
            <p:ph type="body" sz="quarter" idx="45" hasCustomPrompt="1"/>
          </p:nvPr>
        </p:nvSpPr>
        <p:spPr>
          <a:xfrm>
            <a:off x="172714" y="9666869"/>
            <a:ext cx="4122283" cy="663829"/>
          </a:xfrm>
        </p:spPr>
        <p:txBody>
          <a:bodyPr>
            <a:noAutofit/>
          </a:bodyPr>
          <a:lstStyle>
            <a:lvl1pPr marL="0" indent="0">
              <a:buNone/>
              <a:defRPr sz="3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〇〇〇〇文化センター</a:t>
            </a:r>
          </a:p>
        </p:txBody>
      </p:sp>
      <p:sp>
        <p:nvSpPr>
          <p:cNvPr id="153" name="テキスト プレースホルダー 74"/>
          <p:cNvSpPr>
            <a:spLocks noGrp="1"/>
          </p:cNvSpPr>
          <p:nvPr>
            <p:ph type="body" sz="quarter" idx="46" hasCustomPrompt="1"/>
          </p:nvPr>
        </p:nvSpPr>
        <p:spPr>
          <a:xfrm>
            <a:off x="4294997" y="9666869"/>
            <a:ext cx="3134503" cy="663829"/>
          </a:xfrm>
        </p:spPr>
        <p:txBody>
          <a:bodyPr>
            <a:noAutofit/>
          </a:bodyPr>
          <a:lstStyle>
            <a:lvl1pPr marL="0" indent="0">
              <a:buNone/>
              <a:defRPr sz="3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a:t>00-0000-0000</a:t>
            </a:r>
            <a:endParaRPr kumimoji="1" lang="ja-JP" altLang="en-US" dirty="0"/>
          </a:p>
        </p:txBody>
      </p:sp>
      <p:sp>
        <p:nvSpPr>
          <p:cNvPr id="154" name="テキスト プレースホルダー 74"/>
          <p:cNvSpPr>
            <a:spLocks noGrp="1"/>
          </p:cNvSpPr>
          <p:nvPr>
            <p:ph type="body" sz="quarter" idx="47" hasCustomPrompt="1"/>
          </p:nvPr>
        </p:nvSpPr>
        <p:spPr>
          <a:xfrm>
            <a:off x="172715" y="10117629"/>
            <a:ext cx="2357126"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a:t>〇〇〇市〇〇〇町</a:t>
            </a:r>
            <a:r>
              <a:rPr kumimoji="1" lang="en-US" altLang="ja-JP" dirty="0"/>
              <a:t>XXX-XXXX</a:t>
            </a:r>
            <a:r>
              <a:rPr kumimoji="1" lang="ja-JP" altLang="en-US" dirty="0"/>
              <a:t>　</a:t>
            </a:r>
          </a:p>
        </p:txBody>
      </p:sp>
      <p:sp>
        <p:nvSpPr>
          <p:cNvPr id="155" name="テキスト プレースホルダー 74"/>
          <p:cNvSpPr>
            <a:spLocks noGrp="1"/>
          </p:cNvSpPr>
          <p:nvPr>
            <p:ph type="body" sz="quarter" idx="48" hasCustomPrompt="1"/>
          </p:nvPr>
        </p:nvSpPr>
        <p:spPr>
          <a:xfrm>
            <a:off x="2626107" y="10117629"/>
            <a:ext cx="2387854"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zh-TW" altLang="en-US" dirty="0"/>
              <a:t>受付時間</a:t>
            </a:r>
            <a:r>
              <a:rPr kumimoji="1" lang="ja-JP" altLang="en-US" dirty="0"/>
              <a:t>　</a:t>
            </a:r>
            <a:r>
              <a:rPr kumimoji="1" lang="en-US" altLang="ja-JP" dirty="0"/>
              <a:t>00</a:t>
            </a:r>
            <a:r>
              <a:rPr kumimoji="1" lang="zh-TW" altLang="en-US" dirty="0"/>
              <a:t>：</a:t>
            </a:r>
            <a:r>
              <a:rPr kumimoji="1" lang="en-US" altLang="zh-TW" dirty="0"/>
              <a:t>00</a:t>
            </a:r>
            <a:r>
              <a:rPr kumimoji="1" lang="zh-TW" altLang="en-US" dirty="0"/>
              <a:t>～</a:t>
            </a:r>
            <a:r>
              <a:rPr kumimoji="1" lang="en-US" altLang="zh-TW" dirty="0"/>
              <a:t>00</a:t>
            </a:r>
            <a:r>
              <a:rPr kumimoji="1" lang="zh-TW" altLang="en-US" dirty="0"/>
              <a:t>：</a:t>
            </a:r>
            <a:r>
              <a:rPr kumimoji="1" lang="en-US" altLang="zh-TW" dirty="0"/>
              <a:t>00</a:t>
            </a:r>
            <a:endParaRPr kumimoji="1" lang="ja-JP" altLang="en-US" dirty="0"/>
          </a:p>
        </p:txBody>
      </p:sp>
      <p:sp>
        <p:nvSpPr>
          <p:cNvPr id="156" name="テキスト プレースホルダー 74"/>
          <p:cNvSpPr>
            <a:spLocks noGrp="1"/>
          </p:cNvSpPr>
          <p:nvPr>
            <p:ph type="body" sz="quarter" idx="49" hasCustomPrompt="1"/>
          </p:nvPr>
        </p:nvSpPr>
        <p:spPr>
          <a:xfrm>
            <a:off x="5075950" y="10117629"/>
            <a:ext cx="2392463"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a:t>http://XXXX_sample.aa.jp</a:t>
            </a:r>
            <a:endParaRPr kumimoji="1" lang="ja-JP" altLang="en-US" dirty="0"/>
          </a:p>
        </p:txBody>
      </p:sp>
      <p:sp>
        <p:nvSpPr>
          <p:cNvPr id="157" name="テキスト プレースホルダー 74"/>
          <p:cNvSpPr>
            <a:spLocks noGrp="1"/>
          </p:cNvSpPr>
          <p:nvPr>
            <p:ph type="body" sz="quarter" idx="50" hasCustomPrompt="1"/>
          </p:nvPr>
        </p:nvSpPr>
        <p:spPr>
          <a:xfrm>
            <a:off x="172714" y="10384329"/>
            <a:ext cx="7256785" cy="258379"/>
          </a:xfrm>
        </p:spPr>
        <p:txBody>
          <a:bodyPr>
            <a:noAutofit/>
          </a:bodyPr>
          <a:lstStyle>
            <a:lvl1pPr marL="0" indent="0">
              <a:buNone/>
              <a:defRPr sz="800" b="0">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a:t>※</a:t>
            </a:r>
            <a:r>
              <a:rPr kumimoji="1" lang="ja-JP" altLang="en-US" dirty="0"/>
              <a:t>ここに注意事項などを入れましょう。ここに注意事項などを入れましょう。ここに注意事項などを入れましょう。ここに注意事項などを入れましょう。</a:t>
            </a:r>
          </a:p>
        </p:txBody>
      </p:sp>
    </p:spTree>
    <p:extLst>
      <p:ext uri="{BB962C8B-B14F-4D97-AF65-F5344CB8AC3E}">
        <p14:creationId xmlns:p14="http://schemas.microsoft.com/office/powerpoint/2010/main" val="141023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381748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259494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1942802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426726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388257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dirty="0"/>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46374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82351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231F9C-C4F4-4260-990F-0A104FED5414}" type="datetimeFigureOut">
              <a:rPr kumimoji="1" lang="ja-JP" altLang="en-US" smtClean="0"/>
              <a:t>2025/12/3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418251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D231F9C-C4F4-4260-990F-0A104FED5414}" type="datetimeFigureOut">
              <a:rPr kumimoji="1" lang="ja-JP" altLang="en-US" smtClean="0"/>
              <a:t>2025/12/3</a:t>
            </a:fld>
            <a:endParaRPr kumimoji="1" lang="ja-JP" altLang="en-US" dirty="0"/>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428031118"/>
      </p:ext>
    </p:extLst>
  </p:cSld>
  <p:clrMap bg1="lt1" tx1="dk1" bg2="lt2" tx2="dk2" accent1="accent1" accent2="accent2" accent3="accent3" accent4="accent4" accent5="accent5" accent6="accent6" hlink="hlink" folHlink="folHlink"/>
  <p:sldLayoutIdLst>
    <p:sldLayoutId id="2147483673"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satokei@u-sshizuoka-ken.ac.jp"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Rectangle 5"/>
          <p:cNvSpPr>
            <a:spLocks noChangeArrowheads="1"/>
          </p:cNvSpPr>
          <p:nvPr/>
        </p:nvSpPr>
        <p:spPr bwMode="auto">
          <a:xfrm>
            <a:off x="18322" y="6049"/>
            <a:ext cx="7559675" cy="1709167"/>
          </a:xfrm>
          <a:prstGeom prst="rect">
            <a:avLst/>
          </a:prstGeom>
          <a:solidFill>
            <a:srgbClr val="008E40"/>
          </a:solidFill>
          <a:ln>
            <a:noFill/>
          </a:ln>
        </p:spPr>
        <p:txBody>
          <a:bodyPr vert="horz" wrap="square" lIns="91440" tIns="45720" rIns="91440" bIns="45720" numCol="1" anchor="t" anchorCtr="0" compatLnSpc="1">
            <a:prstTxWarp prst="textNoShape">
              <a:avLst/>
            </a:prstTxWarp>
          </a:bodyPr>
          <a:lstStyle/>
          <a:p>
            <a:endParaRPr lang="ja-JP" altLang="en-US" dirty="0"/>
          </a:p>
        </p:txBody>
      </p:sp>
      <p:grpSp>
        <p:nvGrpSpPr>
          <p:cNvPr id="3" name="グループ化 2"/>
          <p:cNvGrpSpPr/>
          <p:nvPr/>
        </p:nvGrpSpPr>
        <p:grpSpPr>
          <a:xfrm>
            <a:off x="403775" y="572217"/>
            <a:ext cx="4589181" cy="905704"/>
            <a:chOff x="282095" y="776335"/>
            <a:chExt cx="4860808" cy="1135058"/>
          </a:xfrm>
        </p:grpSpPr>
        <p:sp>
          <p:nvSpPr>
            <p:cNvPr id="104" name="円/楕円 103"/>
            <p:cNvSpPr/>
            <p:nvPr/>
          </p:nvSpPr>
          <p:spPr>
            <a:xfrm>
              <a:off x="282095" y="790073"/>
              <a:ext cx="1091603" cy="1091603"/>
            </a:xfrm>
            <a:prstGeom prst="ellipse">
              <a:avLst/>
            </a:prstGeom>
            <a:solidFill>
              <a:srgbClr val="9207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5" name="円/楕円 104"/>
            <p:cNvSpPr/>
            <p:nvPr/>
          </p:nvSpPr>
          <p:spPr>
            <a:xfrm>
              <a:off x="1235848" y="776335"/>
              <a:ext cx="1091603" cy="1091603"/>
            </a:xfrm>
            <a:prstGeom prst="ellipse">
              <a:avLst/>
            </a:prstGeom>
            <a:solidFill>
              <a:srgbClr val="F8B6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6" name="円/楕円 105"/>
            <p:cNvSpPr/>
            <p:nvPr/>
          </p:nvSpPr>
          <p:spPr>
            <a:xfrm>
              <a:off x="2161678" y="789495"/>
              <a:ext cx="1091603" cy="1091603"/>
            </a:xfrm>
            <a:prstGeom prst="ellipse">
              <a:avLst/>
            </a:prstGeom>
            <a:solidFill>
              <a:srgbClr val="E718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7" name="円/楕円 106"/>
            <p:cNvSpPr/>
            <p:nvPr/>
          </p:nvSpPr>
          <p:spPr>
            <a:xfrm>
              <a:off x="3113472" y="819790"/>
              <a:ext cx="1091603" cy="1091603"/>
            </a:xfrm>
            <a:prstGeom prst="ellipse">
              <a:avLst/>
            </a:prstGeom>
            <a:solidFill>
              <a:srgbClr val="00A1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8" name="円/楕円 107"/>
            <p:cNvSpPr/>
            <p:nvPr/>
          </p:nvSpPr>
          <p:spPr>
            <a:xfrm>
              <a:off x="4051300" y="814046"/>
              <a:ext cx="1091603" cy="1091603"/>
            </a:xfrm>
            <a:prstGeom prst="ellipse">
              <a:avLst/>
            </a:prstGeom>
            <a:solidFill>
              <a:srgbClr val="079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21" name="Group 8"/>
          <p:cNvGrpSpPr>
            <a:grpSpLocks noChangeAspect="1"/>
          </p:cNvGrpSpPr>
          <p:nvPr/>
        </p:nvGrpSpPr>
        <p:grpSpPr bwMode="auto">
          <a:xfrm>
            <a:off x="3597275" y="142875"/>
            <a:ext cx="3968750" cy="346075"/>
            <a:chOff x="2770" y="257"/>
            <a:chExt cx="1996" cy="218"/>
          </a:xfrm>
        </p:grpSpPr>
        <p:sp>
          <p:nvSpPr>
            <p:cNvPr id="22" name="Freeform 9"/>
            <p:cNvSpPr>
              <a:spLocks/>
            </p:cNvSpPr>
            <p:nvPr userDrawn="1"/>
          </p:nvSpPr>
          <p:spPr bwMode="auto">
            <a:xfrm>
              <a:off x="2770" y="257"/>
              <a:ext cx="1996" cy="218"/>
            </a:xfrm>
            <a:custGeom>
              <a:avLst/>
              <a:gdLst>
                <a:gd name="T0" fmla="*/ 134 w 1996"/>
                <a:gd name="T1" fmla="*/ 96 h 218"/>
                <a:gd name="T2" fmla="*/ 0 w 1996"/>
                <a:gd name="T3" fmla="*/ 218 h 218"/>
                <a:gd name="T4" fmla="*/ 1996 w 1996"/>
                <a:gd name="T5" fmla="*/ 218 h 218"/>
                <a:gd name="T6" fmla="*/ 1996 w 1996"/>
                <a:gd name="T7" fmla="*/ 0 h 218"/>
                <a:gd name="T8" fmla="*/ 0 w 1996"/>
                <a:gd name="T9" fmla="*/ 0 h 218"/>
                <a:gd name="T10" fmla="*/ 134 w 1996"/>
                <a:gd name="T11" fmla="*/ 96 h 218"/>
              </a:gdLst>
              <a:ahLst/>
              <a:cxnLst>
                <a:cxn ang="0">
                  <a:pos x="T0" y="T1"/>
                </a:cxn>
                <a:cxn ang="0">
                  <a:pos x="T2" y="T3"/>
                </a:cxn>
                <a:cxn ang="0">
                  <a:pos x="T4" y="T5"/>
                </a:cxn>
                <a:cxn ang="0">
                  <a:pos x="T6" y="T7"/>
                </a:cxn>
                <a:cxn ang="0">
                  <a:pos x="T8" y="T9"/>
                </a:cxn>
                <a:cxn ang="0">
                  <a:pos x="T10" y="T11"/>
                </a:cxn>
              </a:cxnLst>
              <a:rect l="0" t="0" r="r" b="b"/>
              <a:pathLst>
                <a:path w="1996" h="218">
                  <a:moveTo>
                    <a:pt x="134" y="96"/>
                  </a:moveTo>
                  <a:lnTo>
                    <a:pt x="0" y="218"/>
                  </a:lnTo>
                  <a:lnTo>
                    <a:pt x="1996" y="218"/>
                  </a:lnTo>
                  <a:lnTo>
                    <a:pt x="1996" y="0"/>
                  </a:lnTo>
                  <a:lnTo>
                    <a:pt x="0" y="0"/>
                  </a:lnTo>
                  <a:lnTo>
                    <a:pt x="134" y="96"/>
                  </a:lnTo>
                  <a:close/>
                </a:path>
              </a:pathLst>
            </a:custGeom>
            <a:solidFill>
              <a:srgbClr val="C8A0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23" name="Freeform 10"/>
            <p:cNvSpPr>
              <a:spLocks noEditPoints="1"/>
            </p:cNvSpPr>
            <p:nvPr userDrawn="1"/>
          </p:nvSpPr>
          <p:spPr bwMode="auto">
            <a:xfrm>
              <a:off x="2832" y="271"/>
              <a:ext cx="1926" cy="180"/>
            </a:xfrm>
            <a:custGeom>
              <a:avLst/>
              <a:gdLst>
                <a:gd name="T0" fmla="*/ 1866 w 1926"/>
                <a:gd name="T1" fmla="*/ 172 h 180"/>
                <a:gd name="T2" fmla="*/ 1758 w 1926"/>
                <a:gd name="T3" fmla="*/ 180 h 180"/>
                <a:gd name="T4" fmla="*/ 1740 w 1926"/>
                <a:gd name="T5" fmla="*/ 174 h 180"/>
                <a:gd name="T6" fmla="*/ 1628 w 1926"/>
                <a:gd name="T7" fmla="*/ 178 h 180"/>
                <a:gd name="T8" fmla="*/ 1612 w 1926"/>
                <a:gd name="T9" fmla="*/ 176 h 180"/>
                <a:gd name="T10" fmla="*/ 1496 w 1926"/>
                <a:gd name="T11" fmla="*/ 176 h 180"/>
                <a:gd name="T12" fmla="*/ 1478 w 1926"/>
                <a:gd name="T13" fmla="*/ 180 h 180"/>
                <a:gd name="T14" fmla="*/ 1372 w 1926"/>
                <a:gd name="T15" fmla="*/ 172 h 180"/>
                <a:gd name="T16" fmla="*/ 1306 w 1926"/>
                <a:gd name="T17" fmla="*/ 180 h 180"/>
                <a:gd name="T18" fmla="*/ 1264 w 1926"/>
                <a:gd name="T19" fmla="*/ 172 h 180"/>
                <a:gd name="T20" fmla="*/ 1156 w 1926"/>
                <a:gd name="T21" fmla="*/ 180 h 180"/>
                <a:gd name="T22" fmla="*/ 1138 w 1926"/>
                <a:gd name="T23" fmla="*/ 176 h 180"/>
                <a:gd name="T24" fmla="*/ 1024 w 1926"/>
                <a:gd name="T25" fmla="*/ 176 h 180"/>
                <a:gd name="T26" fmla="*/ 1008 w 1926"/>
                <a:gd name="T27" fmla="*/ 178 h 180"/>
                <a:gd name="T28" fmla="*/ 894 w 1926"/>
                <a:gd name="T29" fmla="*/ 174 h 180"/>
                <a:gd name="T30" fmla="*/ 876 w 1926"/>
                <a:gd name="T31" fmla="*/ 180 h 180"/>
                <a:gd name="T32" fmla="*/ 790 w 1926"/>
                <a:gd name="T33" fmla="*/ 172 h 180"/>
                <a:gd name="T34" fmla="*/ 682 w 1926"/>
                <a:gd name="T35" fmla="*/ 180 h 180"/>
                <a:gd name="T36" fmla="*/ 664 w 1926"/>
                <a:gd name="T37" fmla="*/ 174 h 180"/>
                <a:gd name="T38" fmla="*/ 550 w 1926"/>
                <a:gd name="T39" fmla="*/ 178 h 180"/>
                <a:gd name="T40" fmla="*/ 536 w 1926"/>
                <a:gd name="T41" fmla="*/ 176 h 180"/>
                <a:gd name="T42" fmla="*/ 420 w 1926"/>
                <a:gd name="T43" fmla="*/ 176 h 180"/>
                <a:gd name="T44" fmla="*/ 402 w 1926"/>
                <a:gd name="T45" fmla="*/ 180 h 180"/>
                <a:gd name="T46" fmla="*/ 294 w 1926"/>
                <a:gd name="T47" fmla="*/ 172 h 180"/>
                <a:gd name="T48" fmla="*/ 230 w 1926"/>
                <a:gd name="T49" fmla="*/ 180 h 180"/>
                <a:gd name="T50" fmla="*/ 188 w 1926"/>
                <a:gd name="T51" fmla="*/ 172 h 180"/>
                <a:gd name="T52" fmla="*/ 80 w 1926"/>
                <a:gd name="T53" fmla="*/ 180 h 180"/>
                <a:gd name="T54" fmla="*/ 62 w 1926"/>
                <a:gd name="T55" fmla="*/ 176 h 180"/>
                <a:gd name="T56" fmla="*/ 18 w 1926"/>
                <a:gd name="T57" fmla="*/ 176 h 180"/>
                <a:gd name="T58" fmla="*/ 60 w 1926"/>
                <a:gd name="T59" fmla="*/ 128 h 180"/>
                <a:gd name="T60" fmla="*/ 116 w 1926"/>
                <a:gd name="T61" fmla="*/ 90 h 180"/>
                <a:gd name="T62" fmla="*/ 56 w 1926"/>
                <a:gd name="T63" fmla="*/ 42 h 180"/>
                <a:gd name="T64" fmla="*/ 42 w 1926"/>
                <a:gd name="T65" fmla="*/ 24 h 180"/>
                <a:gd name="T66" fmla="*/ 1854 w 1926"/>
                <a:gd name="T67" fmla="*/ 8 h 180"/>
                <a:gd name="T68" fmla="*/ 1838 w 1926"/>
                <a:gd name="T69" fmla="*/ 4 h 180"/>
                <a:gd name="T70" fmla="*/ 1724 w 1926"/>
                <a:gd name="T71" fmla="*/ 4 h 180"/>
                <a:gd name="T72" fmla="*/ 1706 w 1926"/>
                <a:gd name="T73" fmla="*/ 8 h 180"/>
                <a:gd name="T74" fmla="*/ 1598 w 1926"/>
                <a:gd name="T75" fmla="*/ 0 h 180"/>
                <a:gd name="T76" fmla="*/ 1534 w 1926"/>
                <a:gd name="T77" fmla="*/ 8 h 180"/>
                <a:gd name="T78" fmla="*/ 1490 w 1926"/>
                <a:gd name="T79" fmla="*/ 0 h 180"/>
                <a:gd name="T80" fmla="*/ 1384 w 1926"/>
                <a:gd name="T81" fmla="*/ 8 h 180"/>
                <a:gd name="T82" fmla="*/ 1366 w 1926"/>
                <a:gd name="T83" fmla="*/ 4 h 180"/>
                <a:gd name="T84" fmla="*/ 1250 w 1926"/>
                <a:gd name="T85" fmla="*/ 4 h 180"/>
                <a:gd name="T86" fmla="*/ 1234 w 1926"/>
                <a:gd name="T87" fmla="*/ 8 h 180"/>
                <a:gd name="T88" fmla="*/ 1122 w 1926"/>
                <a:gd name="T89" fmla="*/ 2 h 180"/>
                <a:gd name="T90" fmla="*/ 1104 w 1926"/>
                <a:gd name="T91" fmla="*/ 8 h 180"/>
                <a:gd name="T92" fmla="*/ 1018 w 1926"/>
                <a:gd name="T93" fmla="*/ 0 h 180"/>
                <a:gd name="T94" fmla="*/ 910 w 1926"/>
                <a:gd name="T95" fmla="*/ 8 h 180"/>
                <a:gd name="T96" fmla="*/ 890 w 1926"/>
                <a:gd name="T97" fmla="*/ 2 h 180"/>
                <a:gd name="T98" fmla="*/ 778 w 1926"/>
                <a:gd name="T99" fmla="*/ 8 h 180"/>
                <a:gd name="T100" fmla="*/ 762 w 1926"/>
                <a:gd name="T101" fmla="*/ 4 h 180"/>
                <a:gd name="T102" fmla="*/ 648 w 1926"/>
                <a:gd name="T103" fmla="*/ 4 h 180"/>
                <a:gd name="T104" fmla="*/ 630 w 1926"/>
                <a:gd name="T105" fmla="*/ 8 h 180"/>
                <a:gd name="T106" fmla="*/ 522 w 1926"/>
                <a:gd name="T107" fmla="*/ 0 h 180"/>
                <a:gd name="T108" fmla="*/ 458 w 1926"/>
                <a:gd name="T109" fmla="*/ 8 h 180"/>
                <a:gd name="T110" fmla="*/ 414 w 1926"/>
                <a:gd name="T111" fmla="*/ 0 h 180"/>
                <a:gd name="T112" fmla="*/ 306 w 1926"/>
                <a:gd name="T113" fmla="*/ 8 h 180"/>
                <a:gd name="T114" fmla="*/ 288 w 1926"/>
                <a:gd name="T115" fmla="*/ 4 h 180"/>
                <a:gd name="T116" fmla="*/ 174 w 1926"/>
                <a:gd name="T117" fmla="*/ 4 h 180"/>
                <a:gd name="T118" fmla="*/ 158 w 1926"/>
                <a:gd name="T119" fmla="*/ 8 h 180"/>
                <a:gd name="T120" fmla="*/ 46 w 1926"/>
                <a:gd name="T121" fmla="*/ 2 h 180"/>
                <a:gd name="T122" fmla="*/ 26 w 1926"/>
                <a:gd name="T123" fmla="*/ 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926" h="180">
                  <a:moveTo>
                    <a:pt x="1910" y="180"/>
                  </a:moveTo>
                  <a:lnTo>
                    <a:pt x="1888" y="180"/>
                  </a:lnTo>
                  <a:lnTo>
                    <a:pt x="1888" y="180"/>
                  </a:lnTo>
                  <a:lnTo>
                    <a:pt x="1886" y="178"/>
                  </a:lnTo>
                  <a:lnTo>
                    <a:pt x="1884" y="176"/>
                  </a:lnTo>
                  <a:lnTo>
                    <a:pt x="1884" y="176"/>
                  </a:lnTo>
                  <a:lnTo>
                    <a:pt x="1886" y="174"/>
                  </a:lnTo>
                  <a:lnTo>
                    <a:pt x="1888" y="172"/>
                  </a:lnTo>
                  <a:lnTo>
                    <a:pt x="1910" y="172"/>
                  </a:lnTo>
                  <a:lnTo>
                    <a:pt x="1910" y="172"/>
                  </a:lnTo>
                  <a:lnTo>
                    <a:pt x="1912" y="174"/>
                  </a:lnTo>
                  <a:lnTo>
                    <a:pt x="1914" y="176"/>
                  </a:lnTo>
                  <a:lnTo>
                    <a:pt x="1914" y="176"/>
                  </a:lnTo>
                  <a:lnTo>
                    <a:pt x="1912" y="178"/>
                  </a:lnTo>
                  <a:lnTo>
                    <a:pt x="1910" y="180"/>
                  </a:lnTo>
                  <a:lnTo>
                    <a:pt x="1910" y="180"/>
                  </a:lnTo>
                  <a:close/>
                  <a:moveTo>
                    <a:pt x="1866" y="180"/>
                  </a:moveTo>
                  <a:lnTo>
                    <a:pt x="1844" y="180"/>
                  </a:lnTo>
                  <a:lnTo>
                    <a:pt x="1844" y="180"/>
                  </a:lnTo>
                  <a:lnTo>
                    <a:pt x="1842" y="178"/>
                  </a:lnTo>
                  <a:lnTo>
                    <a:pt x="1842" y="176"/>
                  </a:lnTo>
                  <a:lnTo>
                    <a:pt x="1842" y="176"/>
                  </a:lnTo>
                  <a:lnTo>
                    <a:pt x="1842" y="174"/>
                  </a:lnTo>
                  <a:lnTo>
                    <a:pt x="1844" y="172"/>
                  </a:lnTo>
                  <a:lnTo>
                    <a:pt x="1866" y="172"/>
                  </a:lnTo>
                  <a:lnTo>
                    <a:pt x="1866" y="172"/>
                  </a:lnTo>
                  <a:lnTo>
                    <a:pt x="1870" y="174"/>
                  </a:lnTo>
                  <a:lnTo>
                    <a:pt x="1870" y="176"/>
                  </a:lnTo>
                  <a:lnTo>
                    <a:pt x="1870" y="176"/>
                  </a:lnTo>
                  <a:lnTo>
                    <a:pt x="1870" y="178"/>
                  </a:lnTo>
                  <a:lnTo>
                    <a:pt x="1866" y="180"/>
                  </a:lnTo>
                  <a:lnTo>
                    <a:pt x="1866" y="180"/>
                  </a:lnTo>
                  <a:close/>
                  <a:moveTo>
                    <a:pt x="1824" y="180"/>
                  </a:moveTo>
                  <a:lnTo>
                    <a:pt x="1802" y="180"/>
                  </a:lnTo>
                  <a:lnTo>
                    <a:pt x="1802" y="180"/>
                  </a:lnTo>
                  <a:lnTo>
                    <a:pt x="1800" y="178"/>
                  </a:lnTo>
                  <a:lnTo>
                    <a:pt x="1798" y="176"/>
                  </a:lnTo>
                  <a:lnTo>
                    <a:pt x="1798" y="176"/>
                  </a:lnTo>
                  <a:lnTo>
                    <a:pt x="1800" y="174"/>
                  </a:lnTo>
                  <a:lnTo>
                    <a:pt x="1802" y="172"/>
                  </a:lnTo>
                  <a:lnTo>
                    <a:pt x="1824" y="172"/>
                  </a:lnTo>
                  <a:lnTo>
                    <a:pt x="1824" y="172"/>
                  </a:lnTo>
                  <a:lnTo>
                    <a:pt x="1826" y="174"/>
                  </a:lnTo>
                  <a:lnTo>
                    <a:pt x="1828" y="176"/>
                  </a:lnTo>
                  <a:lnTo>
                    <a:pt x="1828" y="176"/>
                  </a:lnTo>
                  <a:lnTo>
                    <a:pt x="1826" y="178"/>
                  </a:lnTo>
                  <a:lnTo>
                    <a:pt x="1824" y="180"/>
                  </a:lnTo>
                  <a:lnTo>
                    <a:pt x="1824" y="180"/>
                  </a:lnTo>
                  <a:close/>
                  <a:moveTo>
                    <a:pt x="1780" y="180"/>
                  </a:moveTo>
                  <a:lnTo>
                    <a:pt x="1758" y="180"/>
                  </a:lnTo>
                  <a:lnTo>
                    <a:pt x="1758" y="180"/>
                  </a:lnTo>
                  <a:lnTo>
                    <a:pt x="1756" y="178"/>
                  </a:lnTo>
                  <a:lnTo>
                    <a:pt x="1756" y="176"/>
                  </a:lnTo>
                  <a:lnTo>
                    <a:pt x="1756" y="176"/>
                  </a:lnTo>
                  <a:lnTo>
                    <a:pt x="1756" y="174"/>
                  </a:lnTo>
                  <a:lnTo>
                    <a:pt x="1758" y="172"/>
                  </a:lnTo>
                  <a:lnTo>
                    <a:pt x="1780" y="172"/>
                  </a:lnTo>
                  <a:lnTo>
                    <a:pt x="1780" y="172"/>
                  </a:lnTo>
                  <a:lnTo>
                    <a:pt x="1782" y="174"/>
                  </a:lnTo>
                  <a:lnTo>
                    <a:pt x="1784" y="176"/>
                  </a:lnTo>
                  <a:lnTo>
                    <a:pt x="1784" y="176"/>
                  </a:lnTo>
                  <a:lnTo>
                    <a:pt x="1782" y="178"/>
                  </a:lnTo>
                  <a:lnTo>
                    <a:pt x="1780" y="180"/>
                  </a:lnTo>
                  <a:lnTo>
                    <a:pt x="1780" y="180"/>
                  </a:lnTo>
                  <a:close/>
                  <a:moveTo>
                    <a:pt x="1738" y="180"/>
                  </a:moveTo>
                  <a:lnTo>
                    <a:pt x="1716" y="180"/>
                  </a:lnTo>
                  <a:lnTo>
                    <a:pt x="1716" y="180"/>
                  </a:lnTo>
                  <a:lnTo>
                    <a:pt x="1714" y="178"/>
                  </a:lnTo>
                  <a:lnTo>
                    <a:pt x="1712" y="176"/>
                  </a:lnTo>
                  <a:lnTo>
                    <a:pt x="1712" y="176"/>
                  </a:lnTo>
                  <a:lnTo>
                    <a:pt x="1714" y="174"/>
                  </a:lnTo>
                  <a:lnTo>
                    <a:pt x="1716" y="172"/>
                  </a:lnTo>
                  <a:lnTo>
                    <a:pt x="1738" y="172"/>
                  </a:lnTo>
                  <a:lnTo>
                    <a:pt x="1738" y="172"/>
                  </a:lnTo>
                  <a:lnTo>
                    <a:pt x="1740" y="174"/>
                  </a:lnTo>
                  <a:lnTo>
                    <a:pt x="1742" y="176"/>
                  </a:lnTo>
                  <a:lnTo>
                    <a:pt x="1742" y="176"/>
                  </a:lnTo>
                  <a:lnTo>
                    <a:pt x="1740" y="178"/>
                  </a:lnTo>
                  <a:lnTo>
                    <a:pt x="1738" y="180"/>
                  </a:lnTo>
                  <a:lnTo>
                    <a:pt x="1738" y="180"/>
                  </a:lnTo>
                  <a:close/>
                  <a:moveTo>
                    <a:pt x="1694" y="180"/>
                  </a:moveTo>
                  <a:lnTo>
                    <a:pt x="1672" y="180"/>
                  </a:lnTo>
                  <a:lnTo>
                    <a:pt x="1672" y="180"/>
                  </a:lnTo>
                  <a:lnTo>
                    <a:pt x="1670" y="178"/>
                  </a:lnTo>
                  <a:lnTo>
                    <a:pt x="1668" y="176"/>
                  </a:lnTo>
                  <a:lnTo>
                    <a:pt x="1668" y="176"/>
                  </a:lnTo>
                  <a:lnTo>
                    <a:pt x="1670" y="174"/>
                  </a:lnTo>
                  <a:lnTo>
                    <a:pt x="1672" y="172"/>
                  </a:lnTo>
                  <a:lnTo>
                    <a:pt x="1694" y="172"/>
                  </a:lnTo>
                  <a:lnTo>
                    <a:pt x="1694" y="172"/>
                  </a:lnTo>
                  <a:lnTo>
                    <a:pt x="1696" y="174"/>
                  </a:lnTo>
                  <a:lnTo>
                    <a:pt x="1698" y="176"/>
                  </a:lnTo>
                  <a:lnTo>
                    <a:pt x="1698" y="176"/>
                  </a:lnTo>
                  <a:lnTo>
                    <a:pt x="1696" y="178"/>
                  </a:lnTo>
                  <a:lnTo>
                    <a:pt x="1694" y="180"/>
                  </a:lnTo>
                  <a:lnTo>
                    <a:pt x="1694" y="180"/>
                  </a:lnTo>
                  <a:close/>
                  <a:moveTo>
                    <a:pt x="1652" y="180"/>
                  </a:moveTo>
                  <a:lnTo>
                    <a:pt x="1630" y="180"/>
                  </a:lnTo>
                  <a:lnTo>
                    <a:pt x="1630" y="180"/>
                  </a:lnTo>
                  <a:lnTo>
                    <a:pt x="1628" y="178"/>
                  </a:lnTo>
                  <a:lnTo>
                    <a:pt x="1626" y="176"/>
                  </a:lnTo>
                  <a:lnTo>
                    <a:pt x="1626" y="176"/>
                  </a:lnTo>
                  <a:lnTo>
                    <a:pt x="1628" y="174"/>
                  </a:lnTo>
                  <a:lnTo>
                    <a:pt x="1630" y="172"/>
                  </a:lnTo>
                  <a:lnTo>
                    <a:pt x="1652" y="172"/>
                  </a:lnTo>
                  <a:lnTo>
                    <a:pt x="1652" y="172"/>
                  </a:lnTo>
                  <a:lnTo>
                    <a:pt x="1654" y="174"/>
                  </a:lnTo>
                  <a:lnTo>
                    <a:pt x="1654" y="176"/>
                  </a:lnTo>
                  <a:lnTo>
                    <a:pt x="1654" y="176"/>
                  </a:lnTo>
                  <a:lnTo>
                    <a:pt x="1654" y="178"/>
                  </a:lnTo>
                  <a:lnTo>
                    <a:pt x="1652" y="180"/>
                  </a:lnTo>
                  <a:lnTo>
                    <a:pt x="1652" y="180"/>
                  </a:lnTo>
                  <a:close/>
                  <a:moveTo>
                    <a:pt x="1608" y="180"/>
                  </a:moveTo>
                  <a:lnTo>
                    <a:pt x="1586" y="180"/>
                  </a:lnTo>
                  <a:lnTo>
                    <a:pt x="1586" y="180"/>
                  </a:lnTo>
                  <a:lnTo>
                    <a:pt x="1584" y="178"/>
                  </a:lnTo>
                  <a:lnTo>
                    <a:pt x="1582" y="176"/>
                  </a:lnTo>
                  <a:lnTo>
                    <a:pt x="1582" y="176"/>
                  </a:lnTo>
                  <a:lnTo>
                    <a:pt x="1584" y="174"/>
                  </a:lnTo>
                  <a:lnTo>
                    <a:pt x="1586" y="172"/>
                  </a:lnTo>
                  <a:lnTo>
                    <a:pt x="1608" y="172"/>
                  </a:lnTo>
                  <a:lnTo>
                    <a:pt x="1608" y="172"/>
                  </a:lnTo>
                  <a:lnTo>
                    <a:pt x="1610" y="174"/>
                  </a:lnTo>
                  <a:lnTo>
                    <a:pt x="1612" y="176"/>
                  </a:lnTo>
                  <a:lnTo>
                    <a:pt x="1612" y="176"/>
                  </a:lnTo>
                  <a:lnTo>
                    <a:pt x="1610" y="178"/>
                  </a:lnTo>
                  <a:lnTo>
                    <a:pt x="1608" y="180"/>
                  </a:lnTo>
                  <a:lnTo>
                    <a:pt x="1608" y="180"/>
                  </a:lnTo>
                  <a:close/>
                  <a:moveTo>
                    <a:pt x="1566" y="180"/>
                  </a:moveTo>
                  <a:lnTo>
                    <a:pt x="1544" y="180"/>
                  </a:lnTo>
                  <a:lnTo>
                    <a:pt x="1544" y="180"/>
                  </a:lnTo>
                  <a:lnTo>
                    <a:pt x="1540" y="178"/>
                  </a:lnTo>
                  <a:lnTo>
                    <a:pt x="1540" y="176"/>
                  </a:lnTo>
                  <a:lnTo>
                    <a:pt x="1540" y="176"/>
                  </a:lnTo>
                  <a:lnTo>
                    <a:pt x="1540" y="174"/>
                  </a:lnTo>
                  <a:lnTo>
                    <a:pt x="1544" y="172"/>
                  </a:lnTo>
                  <a:lnTo>
                    <a:pt x="1566" y="172"/>
                  </a:lnTo>
                  <a:lnTo>
                    <a:pt x="1566" y="172"/>
                  </a:lnTo>
                  <a:lnTo>
                    <a:pt x="1568" y="174"/>
                  </a:lnTo>
                  <a:lnTo>
                    <a:pt x="1568" y="176"/>
                  </a:lnTo>
                  <a:lnTo>
                    <a:pt x="1568" y="176"/>
                  </a:lnTo>
                  <a:lnTo>
                    <a:pt x="1568" y="178"/>
                  </a:lnTo>
                  <a:lnTo>
                    <a:pt x="1566" y="180"/>
                  </a:lnTo>
                  <a:lnTo>
                    <a:pt x="1566" y="180"/>
                  </a:lnTo>
                  <a:close/>
                  <a:moveTo>
                    <a:pt x="1522" y="180"/>
                  </a:moveTo>
                  <a:lnTo>
                    <a:pt x="1500" y="180"/>
                  </a:lnTo>
                  <a:lnTo>
                    <a:pt x="1500" y="180"/>
                  </a:lnTo>
                  <a:lnTo>
                    <a:pt x="1498" y="178"/>
                  </a:lnTo>
                  <a:lnTo>
                    <a:pt x="1496" y="176"/>
                  </a:lnTo>
                  <a:lnTo>
                    <a:pt x="1496" y="176"/>
                  </a:lnTo>
                  <a:lnTo>
                    <a:pt x="1498" y="174"/>
                  </a:lnTo>
                  <a:lnTo>
                    <a:pt x="1500" y="172"/>
                  </a:lnTo>
                  <a:lnTo>
                    <a:pt x="1522" y="172"/>
                  </a:lnTo>
                  <a:lnTo>
                    <a:pt x="1522" y="172"/>
                  </a:lnTo>
                  <a:lnTo>
                    <a:pt x="1524" y="174"/>
                  </a:lnTo>
                  <a:lnTo>
                    <a:pt x="1526" y="176"/>
                  </a:lnTo>
                  <a:lnTo>
                    <a:pt x="1526" y="176"/>
                  </a:lnTo>
                  <a:lnTo>
                    <a:pt x="1524" y="178"/>
                  </a:lnTo>
                  <a:lnTo>
                    <a:pt x="1522" y="180"/>
                  </a:lnTo>
                  <a:lnTo>
                    <a:pt x="1522" y="180"/>
                  </a:lnTo>
                  <a:close/>
                  <a:moveTo>
                    <a:pt x="1478" y="180"/>
                  </a:moveTo>
                  <a:lnTo>
                    <a:pt x="1458" y="180"/>
                  </a:lnTo>
                  <a:lnTo>
                    <a:pt x="1458" y="180"/>
                  </a:lnTo>
                  <a:lnTo>
                    <a:pt x="1454" y="178"/>
                  </a:lnTo>
                  <a:lnTo>
                    <a:pt x="1454" y="176"/>
                  </a:lnTo>
                  <a:lnTo>
                    <a:pt x="1454" y="176"/>
                  </a:lnTo>
                  <a:lnTo>
                    <a:pt x="1454" y="174"/>
                  </a:lnTo>
                  <a:lnTo>
                    <a:pt x="1458" y="172"/>
                  </a:lnTo>
                  <a:lnTo>
                    <a:pt x="1478" y="172"/>
                  </a:lnTo>
                  <a:lnTo>
                    <a:pt x="1478" y="172"/>
                  </a:lnTo>
                  <a:lnTo>
                    <a:pt x="1482" y="174"/>
                  </a:lnTo>
                  <a:lnTo>
                    <a:pt x="1482" y="176"/>
                  </a:lnTo>
                  <a:lnTo>
                    <a:pt x="1482" y="176"/>
                  </a:lnTo>
                  <a:lnTo>
                    <a:pt x="1482" y="178"/>
                  </a:lnTo>
                  <a:lnTo>
                    <a:pt x="1478" y="180"/>
                  </a:lnTo>
                  <a:lnTo>
                    <a:pt x="1478" y="180"/>
                  </a:lnTo>
                  <a:close/>
                  <a:moveTo>
                    <a:pt x="1436" y="180"/>
                  </a:moveTo>
                  <a:lnTo>
                    <a:pt x="1414" y="180"/>
                  </a:lnTo>
                  <a:lnTo>
                    <a:pt x="1414" y="180"/>
                  </a:lnTo>
                  <a:lnTo>
                    <a:pt x="1412" y="178"/>
                  </a:lnTo>
                  <a:lnTo>
                    <a:pt x="1410" y="176"/>
                  </a:lnTo>
                  <a:lnTo>
                    <a:pt x="1410" y="176"/>
                  </a:lnTo>
                  <a:lnTo>
                    <a:pt x="1412" y="174"/>
                  </a:lnTo>
                  <a:lnTo>
                    <a:pt x="1414" y="172"/>
                  </a:lnTo>
                  <a:lnTo>
                    <a:pt x="1436" y="172"/>
                  </a:lnTo>
                  <a:lnTo>
                    <a:pt x="1436" y="172"/>
                  </a:lnTo>
                  <a:lnTo>
                    <a:pt x="1438" y="174"/>
                  </a:lnTo>
                  <a:lnTo>
                    <a:pt x="1440" y="176"/>
                  </a:lnTo>
                  <a:lnTo>
                    <a:pt x="1440" y="176"/>
                  </a:lnTo>
                  <a:lnTo>
                    <a:pt x="1438" y="178"/>
                  </a:lnTo>
                  <a:lnTo>
                    <a:pt x="1436" y="180"/>
                  </a:lnTo>
                  <a:lnTo>
                    <a:pt x="1436" y="180"/>
                  </a:lnTo>
                  <a:close/>
                  <a:moveTo>
                    <a:pt x="1392" y="180"/>
                  </a:moveTo>
                  <a:lnTo>
                    <a:pt x="1372" y="180"/>
                  </a:lnTo>
                  <a:lnTo>
                    <a:pt x="1372" y="180"/>
                  </a:lnTo>
                  <a:lnTo>
                    <a:pt x="1368" y="178"/>
                  </a:lnTo>
                  <a:lnTo>
                    <a:pt x="1368" y="176"/>
                  </a:lnTo>
                  <a:lnTo>
                    <a:pt x="1368" y="176"/>
                  </a:lnTo>
                  <a:lnTo>
                    <a:pt x="1368" y="174"/>
                  </a:lnTo>
                  <a:lnTo>
                    <a:pt x="1372" y="172"/>
                  </a:lnTo>
                  <a:lnTo>
                    <a:pt x="1392" y="172"/>
                  </a:lnTo>
                  <a:lnTo>
                    <a:pt x="1392" y="172"/>
                  </a:lnTo>
                  <a:lnTo>
                    <a:pt x="1396" y="174"/>
                  </a:lnTo>
                  <a:lnTo>
                    <a:pt x="1396" y="176"/>
                  </a:lnTo>
                  <a:lnTo>
                    <a:pt x="1396" y="176"/>
                  </a:lnTo>
                  <a:lnTo>
                    <a:pt x="1396" y="178"/>
                  </a:lnTo>
                  <a:lnTo>
                    <a:pt x="1392" y="180"/>
                  </a:lnTo>
                  <a:lnTo>
                    <a:pt x="1392" y="180"/>
                  </a:lnTo>
                  <a:close/>
                  <a:moveTo>
                    <a:pt x="1350" y="180"/>
                  </a:moveTo>
                  <a:lnTo>
                    <a:pt x="1328" y="180"/>
                  </a:lnTo>
                  <a:lnTo>
                    <a:pt x="1328" y="180"/>
                  </a:lnTo>
                  <a:lnTo>
                    <a:pt x="1326" y="178"/>
                  </a:lnTo>
                  <a:lnTo>
                    <a:pt x="1324" y="176"/>
                  </a:lnTo>
                  <a:lnTo>
                    <a:pt x="1324" y="176"/>
                  </a:lnTo>
                  <a:lnTo>
                    <a:pt x="1326" y="174"/>
                  </a:lnTo>
                  <a:lnTo>
                    <a:pt x="1328" y="172"/>
                  </a:lnTo>
                  <a:lnTo>
                    <a:pt x="1350" y="172"/>
                  </a:lnTo>
                  <a:lnTo>
                    <a:pt x="1350" y="172"/>
                  </a:lnTo>
                  <a:lnTo>
                    <a:pt x="1352" y="174"/>
                  </a:lnTo>
                  <a:lnTo>
                    <a:pt x="1354" y="176"/>
                  </a:lnTo>
                  <a:lnTo>
                    <a:pt x="1354" y="176"/>
                  </a:lnTo>
                  <a:lnTo>
                    <a:pt x="1352" y="178"/>
                  </a:lnTo>
                  <a:lnTo>
                    <a:pt x="1350" y="180"/>
                  </a:lnTo>
                  <a:lnTo>
                    <a:pt x="1350" y="180"/>
                  </a:lnTo>
                  <a:close/>
                  <a:moveTo>
                    <a:pt x="1306" y="180"/>
                  </a:moveTo>
                  <a:lnTo>
                    <a:pt x="1286" y="180"/>
                  </a:lnTo>
                  <a:lnTo>
                    <a:pt x="1286" y="180"/>
                  </a:lnTo>
                  <a:lnTo>
                    <a:pt x="1282" y="178"/>
                  </a:lnTo>
                  <a:lnTo>
                    <a:pt x="1282" y="176"/>
                  </a:lnTo>
                  <a:lnTo>
                    <a:pt x="1282" y="176"/>
                  </a:lnTo>
                  <a:lnTo>
                    <a:pt x="1282" y="174"/>
                  </a:lnTo>
                  <a:lnTo>
                    <a:pt x="1286" y="172"/>
                  </a:lnTo>
                  <a:lnTo>
                    <a:pt x="1306" y="172"/>
                  </a:lnTo>
                  <a:lnTo>
                    <a:pt x="1306" y="172"/>
                  </a:lnTo>
                  <a:lnTo>
                    <a:pt x="1310" y="174"/>
                  </a:lnTo>
                  <a:lnTo>
                    <a:pt x="1310" y="176"/>
                  </a:lnTo>
                  <a:lnTo>
                    <a:pt x="1310" y="176"/>
                  </a:lnTo>
                  <a:lnTo>
                    <a:pt x="1310" y="178"/>
                  </a:lnTo>
                  <a:lnTo>
                    <a:pt x="1306" y="180"/>
                  </a:lnTo>
                  <a:lnTo>
                    <a:pt x="1306" y="180"/>
                  </a:lnTo>
                  <a:close/>
                  <a:moveTo>
                    <a:pt x="1264" y="180"/>
                  </a:moveTo>
                  <a:lnTo>
                    <a:pt x="1242" y="180"/>
                  </a:lnTo>
                  <a:lnTo>
                    <a:pt x="1242" y="180"/>
                  </a:lnTo>
                  <a:lnTo>
                    <a:pt x="1240" y="178"/>
                  </a:lnTo>
                  <a:lnTo>
                    <a:pt x="1238" y="176"/>
                  </a:lnTo>
                  <a:lnTo>
                    <a:pt x="1238" y="176"/>
                  </a:lnTo>
                  <a:lnTo>
                    <a:pt x="1240" y="174"/>
                  </a:lnTo>
                  <a:lnTo>
                    <a:pt x="1242" y="172"/>
                  </a:lnTo>
                  <a:lnTo>
                    <a:pt x="1264" y="172"/>
                  </a:lnTo>
                  <a:lnTo>
                    <a:pt x="1264" y="172"/>
                  </a:lnTo>
                  <a:lnTo>
                    <a:pt x="1266" y="174"/>
                  </a:lnTo>
                  <a:lnTo>
                    <a:pt x="1268" y="176"/>
                  </a:lnTo>
                  <a:lnTo>
                    <a:pt x="1268" y="176"/>
                  </a:lnTo>
                  <a:lnTo>
                    <a:pt x="1266" y="178"/>
                  </a:lnTo>
                  <a:lnTo>
                    <a:pt x="1264" y="180"/>
                  </a:lnTo>
                  <a:lnTo>
                    <a:pt x="1264" y="180"/>
                  </a:lnTo>
                  <a:close/>
                  <a:moveTo>
                    <a:pt x="1220" y="180"/>
                  </a:moveTo>
                  <a:lnTo>
                    <a:pt x="1200" y="180"/>
                  </a:lnTo>
                  <a:lnTo>
                    <a:pt x="1200" y="180"/>
                  </a:lnTo>
                  <a:lnTo>
                    <a:pt x="1196" y="178"/>
                  </a:lnTo>
                  <a:lnTo>
                    <a:pt x="1196" y="176"/>
                  </a:lnTo>
                  <a:lnTo>
                    <a:pt x="1196" y="176"/>
                  </a:lnTo>
                  <a:lnTo>
                    <a:pt x="1196" y="174"/>
                  </a:lnTo>
                  <a:lnTo>
                    <a:pt x="1200" y="172"/>
                  </a:lnTo>
                  <a:lnTo>
                    <a:pt x="1220" y="172"/>
                  </a:lnTo>
                  <a:lnTo>
                    <a:pt x="1220" y="172"/>
                  </a:lnTo>
                  <a:lnTo>
                    <a:pt x="1224" y="174"/>
                  </a:lnTo>
                  <a:lnTo>
                    <a:pt x="1224" y="176"/>
                  </a:lnTo>
                  <a:lnTo>
                    <a:pt x="1224" y="176"/>
                  </a:lnTo>
                  <a:lnTo>
                    <a:pt x="1224" y="178"/>
                  </a:lnTo>
                  <a:lnTo>
                    <a:pt x="1220" y="180"/>
                  </a:lnTo>
                  <a:lnTo>
                    <a:pt x="1220" y="180"/>
                  </a:lnTo>
                  <a:close/>
                  <a:moveTo>
                    <a:pt x="1178" y="180"/>
                  </a:moveTo>
                  <a:lnTo>
                    <a:pt x="1156" y="180"/>
                  </a:lnTo>
                  <a:lnTo>
                    <a:pt x="1156" y="180"/>
                  </a:lnTo>
                  <a:lnTo>
                    <a:pt x="1154" y="178"/>
                  </a:lnTo>
                  <a:lnTo>
                    <a:pt x="1152" y="176"/>
                  </a:lnTo>
                  <a:lnTo>
                    <a:pt x="1152" y="176"/>
                  </a:lnTo>
                  <a:lnTo>
                    <a:pt x="1154" y="174"/>
                  </a:lnTo>
                  <a:lnTo>
                    <a:pt x="1156" y="172"/>
                  </a:lnTo>
                  <a:lnTo>
                    <a:pt x="1178" y="172"/>
                  </a:lnTo>
                  <a:lnTo>
                    <a:pt x="1178" y="172"/>
                  </a:lnTo>
                  <a:lnTo>
                    <a:pt x="1180" y="174"/>
                  </a:lnTo>
                  <a:lnTo>
                    <a:pt x="1182" y="176"/>
                  </a:lnTo>
                  <a:lnTo>
                    <a:pt x="1182" y="176"/>
                  </a:lnTo>
                  <a:lnTo>
                    <a:pt x="1180" y="178"/>
                  </a:lnTo>
                  <a:lnTo>
                    <a:pt x="1178" y="180"/>
                  </a:lnTo>
                  <a:lnTo>
                    <a:pt x="1178" y="180"/>
                  </a:lnTo>
                  <a:close/>
                  <a:moveTo>
                    <a:pt x="1134" y="180"/>
                  </a:moveTo>
                  <a:lnTo>
                    <a:pt x="1112" y="180"/>
                  </a:lnTo>
                  <a:lnTo>
                    <a:pt x="1112" y="180"/>
                  </a:lnTo>
                  <a:lnTo>
                    <a:pt x="1110" y="178"/>
                  </a:lnTo>
                  <a:lnTo>
                    <a:pt x="1110" y="176"/>
                  </a:lnTo>
                  <a:lnTo>
                    <a:pt x="1110" y="176"/>
                  </a:lnTo>
                  <a:lnTo>
                    <a:pt x="1110" y="174"/>
                  </a:lnTo>
                  <a:lnTo>
                    <a:pt x="1112" y="172"/>
                  </a:lnTo>
                  <a:lnTo>
                    <a:pt x="1134" y="172"/>
                  </a:lnTo>
                  <a:lnTo>
                    <a:pt x="1134" y="172"/>
                  </a:lnTo>
                  <a:lnTo>
                    <a:pt x="1138" y="174"/>
                  </a:lnTo>
                  <a:lnTo>
                    <a:pt x="1138" y="176"/>
                  </a:lnTo>
                  <a:lnTo>
                    <a:pt x="1138" y="176"/>
                  </a:lnTo>
                  <a:lnTo>
                    <a:pt x="1138" y="178"/>
                  </a:lnTo>
                  <a:lnTo>
                    <a:pt x="1134" y="180"/>
                  </a:lnTo>
                  <a:lnTo>
                    <a:pt x="1134" y="180"/>
                  </a:lnTo>
                  <a:close/>
                  <a:moveTo>
                    <a:pt x="1092" y="180"/>
                  </a:moveTo>
                  <a:lnTo>
                    <a:pt x="1070" y="180"/>
                  </a:lnTo>
                  <a:lnTo>
                    <a:pt x="1070" y="180"/>
                  </a:lnTo>
                  <a:lnTo>
                    <a:pt x="1068" y="178"/>
                  </a:lnTo>
                  <a:lnTo>
                    <a:pt x="1066" y="176"/>
                  </a:lnTo>
                  <a:lnTo>
                    <a:pt x="1066" y="176"/>
                  </a:lnTo>
                  <a:lnTo>
                    <a:pt x="1068" y="174"/>
                  </a:lnTo>
                  <a:lnTo>
                    <a:pt x="1070" y="172"/>
                  </a:lnTo>
                  <a:lnTo>
                    <a:pt x="1092" y="172"/>
                  </a:lnTo>
                  <a:lnTo>
                    <a:pt x="1092" y="172"/>
                  </a:lnTo>
                  <a:lnTo>
                    <a:pt x="1094" y="174"/>
                  </a:lnTo>
                  <a:lnTo>
                    <a:pt x="1096" y="176"/>
                  </a:lnTo>
                  <a:lnTo>
                    <a:pt x="1096" y="176"/>
                  </a:lnTo>
                  <a:lnTo>
                    <a:pt x="1094" y="178"/>
                  </a:lnTo>
                  <a:lnTo>
                    <a:pt x="1092" y="180"/>
                  </a:lnTo>
                  <a:lnTo>
                    <a:pt x="1092" y="180"/>
                  </a:lnTo>
                  <a:close/>
                  <a:moveTo>
                    <a:pt x="1048" y="180"/>
                  </a:moveTo>
                  <a:lnTo>
                    <a:pt x="1026" y="180"/>
                  </a:lnTo>
                  <a:lnTo>
                    <a:pt x="1026" y="180"/>
                  </a:lnTo>
                  <a:lnTo>
                    <a:pt x="1024" y="178"/>
                  </a:lnTo>
                  <a:lnTo>
                    <a:pt x="1024" y="176"/>
                  </a:lnTo>
                  <a:lnTo>
                    <a:pt x="1024" y="176"/>
                  </a:lnTo>
                  <a:lnTo>
                    <a:pt x="1024" y="174"/>
                  </a:lnTo>
                  <a:lnTo>
                    <a:pt x="1026" y="172"/>
                  </a:lnTo>
                  <a:lnTo>
                    <a:pt x="1048" y="172"/>
                  </a:lnTo>
                  <a:lnTo>
                    <a:pt x="1048" y="172"/>
                  </a:lnTo>
                  <a:lnTo>
                    <a:pt x="1050" y="174"/>
                  </a:lnTo>
                  <a:lnTo>
                    <a:pt x="1052" y="176"/>
                  </a:lnTo>
                  <a:lnTo>
                    <a:pt x="1052" y="176"/>
                  </a:lnTo>
                  <a:lnTo>
                    <a:pt x="1050" y="178"/>
                  </a:lnTo>
                  <a:lnTo>
                    <a:pt x="1048" y="180"/>
                  </a:lnTo>
                  <a:lnTo>
                    <a:pt x="1048" y="180"/>
                  </a:lnTo>
                  <a:close/>
                  <a:moveTo>
                    <a:pt x="1006" y="180"/>
                  </a:moveTo>
                  <a:lnTo>
                    <a:pt x="984" y="180"/>
                  </a:lnTo>
                  <a:lnTo>
                    <a:pt x="984" y="180"/>
                  </a:lnTo>
                  <a:lnTo>
                    <a:pt x="982" y="178"/>
                  </a:lnTo>
                  <a:lnTo>
                    <a:pt x="980" y="176"/>
                  </a:lnTo>
                  <a:lnTo>
                    <a:pt x="980" y="176"/>
                  </a:lnTo>
                  <a:lnTo>
                    <a:pt x="982" y="174"/>
                  </a:lnTo>
                  <a:lnTo>
                    <a:pt x="984" y="172"/>
                  </a:lnTo>
                  <a:lnTo>
                    <a:pt x="1006" y="172"/>
                  </a:lnTo>
                  <a:lnTo>
                    <a:pt x="1006" y="172"/>
                  </a:lnTo>
                  <a:lnTo>
                    <a:pt x="1008" y="174"/>
                  </a:lnTo>
                  <a:lnTo>
                    <a:pt x="1008" y="176"/>
                  </a:lnTo>
                  <a:lnTo>
                    <a:pt x="1008" y="176"/>
                  </a:lnTo>
                  <a:lnTo>
                    <a:pt x="1008" y="178"/>
                  </a:lnTo>
                  <a:lnTo>
                    <a:pt x="1006" y="180"/>
                  </a:lnTo>
                  <a:lnTo>
                    <a:pt x="1006" y="180"/>
                  </a:lnTo>
                  <a:close/>
                  <a:moveTo>
                    <a:pt x="962" y="180"/>
                  </a:moveTo>
                  <a:lnTo>
                    <a:pt x="940" y="180"/>
                  </a:lnTo>
                  <a:lnTo>
                    <a:pt x="940" y="180"/>
                  </a:lnTo>
                  <a:lnTo>
                    <a:pt x="938" y="178"/>
                  </a:lnTo>
                  <a:lnTo>
                    <a:pt x="936" y="176"/>
                  </a:lnTo>
                  <a:lnTo>
                    <a:pt x="936" y="176"/>
                  </a:lnTo>
                  <a:lnTo>
                    <a:pt x="938" y="174"/>
                  </a:lnTo>
                  <a:lnTo>
                    <a:pt x="940" y="172"/>
                  </a:lnTo>
                  <a:lnTo>
                    <a:pt x="962" y="172"/>
                  </a:lnTo>
                  <a:lnTo>
                    <a:pt x="962" y="172"/>
                  </a:lnTo>
                  <a:lnTo>
                    <a:pt x="964" y="174"/>
                  </a:lnTo>
                  <a:lnTo>
                    <a:pt x="966" y="176"/>
                  </a:lnTo>
                  <a:lnTo>
                    <a:pt x="966" y="176"/>
                  </a:lnTo>
                  <a:lnTo>
                    <a:pt x="964" y="178"/>
                  </a:lnTo>
                  <a:lnTo>
                    <a:pt x="962" y="180"/>
                  </a:lnTo>
                  <a:lnTo>
                    <a:pt x="962" y="180"/>
                  </a:lnTo>
                  <a:close/>
                  <a:moveTo>
                    <a:pt x="920" y="180"/>
                  </a:moveTo>
                  <a:lnTo>
                    <a:pt x="898" y="180"/>
                  </a:lnTo>
                  <a:lnTo>
                    <a:pt x="898" y="180"/>
                  </a:lnTo>
                  <a:lnTo>
                    <a:pt x="894" y="178"/>
                  </a:lnTo>
                  <a:lnTo>
                    <a:pt x="894" y="176"/>
                  </a:lnTo>
                  <a:lnTo>
                    <a:pt x="894" y="176"/>
                  </a:lnTo>
                  <a:lnTo>
                    <a:pt x="894" y="174"/>
                  </a:lnTo>
                  <a:lnTo>
                    <a:pt x="898" y="172"/>
                  </a:lnTo>
                  <a:lnTo>
                    <a:pt x="920" y="172"/>
                  </a:lnTo>
                  <a:lnTo>
                    <a:pt x="920" y="172"/>
                  </a:lnTo>
                  <a:lnTo>
                    <a:pt x="922" y="174"/>
                  </a:lnTo>
                  <a:lnTo>
                    <a:pt x="922" y="176"/>
                  </a:lnTo>
                  <a:lnTo>
                    <a:pt x="922" y="176"/>
                  </a:lnTo>
                  <a:lnTo>
                    <a:pt x="922" y="178"/>
                  </a:lnTo>
                  <a:lnTo>
                    <a:pt x="920" y="180"/>
                  </a:lnTo>
                  <a:lnTo>
                    <a:pt x="920" y="180"/>
                  </a:lnTo>
                  <a:close/>
                  <a:moveTo>
                    <a:pt x="876" y="180"/>
                  </a:moveTo>
                  <a:lnTo>
                    <a:pt x="854" y="180"/>
                  </a:lnTo>
                  <a:lnTo>
                    <a:pt x="854" y="180"/>
                  </a:lnTo>
                  <a:lnTo>
                    <a:pt x="852" y="178"/>
                  </a:lnTo>
                  <a:lnTo>
                    <a:pt x="850" y="176"/>
                  </a:lnTo>
                  <a:lnTo>
                    <a:pt x="850" y="176"/>
                  </a:lnTo>
                  <a:lnTo>
                    <a:pt x="852" y="174"/>
                  </a:lnTo>
                  <a:lnTo>
                    <a:pt x="854" y="172"/>
                  </a:lnTo>
                  <a:lnTo>
                    <a:pt x="876" y="172"/>
                  </a:lnTo>
                  <a:lnTo>
                    <a:pt x="876" y="172"/>
                  </a:lnTo>
                  <a:lnTo>
                    <a:pt x="878" y="174"/>
                  </a:lnTo>
                  <a:lnTo>
                    <a:pt x="880" y="176"/>
                  </a:lnTo>
                  <a:lnTo>
                    <a:pt x="880" y="176"/>
                  </a:lnTo>
                  <a:lnTo>
                    <a:pt x="878" y="178"/>
                  </a:lnTo>
                  <a:lnTo>
                    <a:pt x="876" y="180"/>
                  </a:lnTo>
                  <a:lnTo>
                    <a:pt x="876" y="180"/>
                  </a:lnTo>
                  <a:close/>
                  <a:moveTo>
                    <a:pt x="834" y="180"/>
                  </a:moveTo>
                  <a:lnTo>
                    <a:pt x="812" y="180"/>
                  </a:lnTo>
                  <a:lnTo>
                    <a:pt x="812" y="180"/>
                  </a:lnTo>
                  <a:lnTo>
                    <a:pt x="808" y="178"/>
                  </a:lnTo>
                  <a:lnTo>
                    <a:pt x="808" y="176"/>
                  </a:lnTo>
                  <a:lnTo>
                    <a:pt x="808" y="176"/>
                  </a:lnTo>
                  <a:lnTo>
                    <a:pt x="808" y="174"/>
                  </a:lnTo>
                  <a:lnTo>
                    <a:pt x="812" y="172"/>
                  </a:lnTo>
                  <a:lnTo>
                    <a:pt x="834" y="172"/>
                  </a:lnTo>
                  <a:lnTo>
                    <a:pt x="834" y="172"/>
                  </a:lnTo>
                  <a:lnTo>
                    <a:pt x="836" y="174"/>
                  </a:lnTo>
                  <a:lnTo>
                    <a:pt x="836" y="176"/>
                  </a:lnTo>
                  <a:lnTo>
                    <a:pt x="836" y="176"/>
                  </a:lnTo>
                  <a:lnTo>
                    <a:pt x="836" y="178"/>
                  </a:lnTo>
                  <a:lnTo>
                    <a:pt x="834" y="180"/>
                  </a:lnTo>
                  <a:lnTo>
                    <a:pt x="834" y="180"/>
                  </a:lnTo>
                  <a:close/>
                  <a:moveTo>
                    <a:pt x="790" y="180"/>
                  </a:moveTo>
                  <a:lnTo>
                    <a:pt x="768" y="180"/>
                  </a:lnTo>
                  <a:lnTo>
                    <a:pt x="768" y="180"/>
                  </a:lnTo>
                  <a:lnTo>
                    <a:pt x="766" y="178"/>
                  </a:lnTo>
                  <a:lnTo>
                    <a:pt x="764" y="176"/>
                  </a:lnTo>
                  <a:lnTo>
                    <a:pt x="764" y="176"/>
                  </a:lnTo>
                  <a:lnTo>
                    <a:pt x="766" y="174"/>
                  </a:lnTo>
                  <a:lnTo>
                    <a:pt x="768" y="172"/>
                  </a:lnTo>
                  <a:lnTo>
                    <a:pt x="790" y="172"/>
                  </a:lnTo>
                  <a:lnTo>
                    <a:pt x="790" y="172"/>
                  </a:lnTo>
                  <a:lnTo>
                    <a:pt x="792" y="174"/>
                  </a:lnTo>
                  <a:lnTo>
                    <a:pt x="794" y="176"/>
                  </a:lnTo>
                  <a:lnTo>
                    <a:pt x="794" y="176"/>
                  </a:lnTo>
                  <a:lnTo>
                    <a:pt x="792" y="178"/>
                  </a:lnTo>
                  <a:lnTo>
                    <a:pt x="790" y="180"/>
                  </a:lnTo>
                  <a:lnTo>
                    <a:pt x="790" y="180"/>
                  </a:lnTo>
                  <a:close/>
                  <a:moveTo>
                    <a:pt x="746" y="180"/>
                  </a:moveTo>
                  <a:lnTo>
                    <a:pt x="726" y="180"/>
                  </a:lnTo>
                  <a:lnTo>
                    <a:pt x="726" y="180"/>
                  </a:lnTo>
                  <a:lnTo>
                    <a:pt x="722" y="178"/>
                  </a:lnTo>
                  <a:lnTo>
                    <a:pt x="722" y="176"/>
                  </a:lnTo>
                  <a:lnTo>
                    <a:pt x="722" y="176"/>
                  </a:lnTo>
                  <a:lnTo>
                    <a:pt x="722" y="174"/>
                  </a:lnTo>
                  <a:lnTo>
                    <a:pt x="726" y="172"/>
                  </a:lnTo>
                  <a:lnTo>
                    <a:pt x="746" y="172"/>
                  </a:lnTo>
                  <a:lnTo>
                    <a:pt x="746" y="172"/>
                  </a:lnTo>
                  <a:lnTo>
                    <a:pt x="750" y="174"/>
                  </a:lnTo>
                  <a:lnTo>
                    <a:pt x="750" y="176"/>
                  </a:lnTo>
                  <a:lnTo>
                    <a:pt x="750" y="176"/>
                  </a:lnTo>
                  <a:lnTo>
                    <a:pt x="750" y="178"/>
                  </a:lnTo>
                  <a:lnTo>
                    <a:pt x="746" y="180"/>
                  </a:lnTo>
                  <a:lnTo>
                    <a:pt x="746" y="180"/>
                  </a:lnTo>
                  <a:close/>
                  <a:moveTo>
                    <a:pt x="704" y="180"/>
                  </a:moveTo>
                  <a:lnTo>
                    <a:pt x="682" y="180"/>
                  </a:lnTo>
                  <a:lnTo>
                    <a:pt x="682" y="180"/>
                  </a:lnTo>
                  <a:lnTo>
                    <a:pt x="680" y="178"/>
                  </a:lnTo>
                  <a:lnTo>
                    <a:pt x="678" y="176"/>
                  </a:lnTo>
                  <a:lnTo>
                    <a:pt x="678" y="176"/>
                  </a:lnTo>
                  <a:lnTo>
                    <a:pt x="680" y="174"/>
                  </a:lnTo>
                  <a:lnTo>
                    <a:pt x="682" y="172"/>
                  </a:lnTo>
                  <a:lnTo>
                    <a:pt x="704" y="172"/>
                  </a:lnTo>
                  <a:lnTo>
                    <a:pt x="704" y="172"/>
                  </a:lnTo>
                  <a:lnTo>
                    <a:pt x="706" y="174"/>
                  </a:lnTo>
                  <a:lnTo>
                    <a:pt x="708" y="176"/>
                  </a:lnTo>
                  <a:lnTo>
                    <a:pt x="708" y="176"/>
                  </a:lnTo>
                  <a:lnTo>
                    <a:pt x="706" y="178"/>
                  </a:lnTo>
                  <a:lnTo>
                    <a:pt x="704" y="180"/>
                  </a:lnTo>
                  <a:lnTo>
                    <a:pt x="704" y="180"/>
                  </a:lnTo>
                  <a:close/>
                  <a:moveTo>
                    <a:pt x="660" y="180"/>
                  </a:moveTo>
                  <a:lnTo>
                    <a:pt x="640" y="180"/>
                  </a:lnTo>
                  <a:lnTo>
                    <a:pt x="640" y="180"/>
                  </a:lnTo>
                  <a:lnTo>
                    <a:pt x="636" y="178"/>
                  </a:lnTo>
                  <a:lnTo>
                    <a:pt x="636" y="176"/>
                  </a:lnTo>
                  <a:lnTo>
                    <a:pt x="636" y="176"/>
                  </a:lnTo>
                  <a:lnTo>
                    <a:pt x="636" y="174"/>
                  </a:lnTo>
                  <a:lnTo>
                    <a:pt x="640" y="172"/>
                  </a:lnTo>
                  <a:lnTo>
                    <a:pt x="660" y="172"/>
                  </a:lnTo>
                  <a:lnTo>
                    <a:pt x="660" y="172"/>
                  </a:lnTo>
                  <a:lnTo>
                    <a:pt x="664" y="174"/>
                  </a:lnTo>
                  <a:lnTo>
                    <a:pt x="664" y="176"/>
                  </a:lnTo>
                  <a:lnTo>
                    <a:pt x="664" y="176"/>
                  </a:lnTo>
                  <a:lnTo>
                    <a:pt x="664" y="178"/>
                  </a:lnTo>
                  <a:lnTo>
                    <a:pt x="660" y="180"/>
                  </a:lnTo>
                  <a:lnTo>
                    <a:pt x="660" y="180"/>
                  </a:lnTo>
                  <a:close/>
                  <a:moveTo>
                    <a:pt x="618" y="180"/>
                  </a:moveTo>
                  <a:lnTo>
                    <a:pt x="596" y="180"/>
                  </a:lnTo>
                  <a:lnTo>
                    <a:pt x="596" y="180"/>
                  </a:lnTo>
                  <a:lnTo>
                    <a:pt x="594" y="178"/>
                  </a:lnTo>
                  <a:lnTo>
                    <a:pt x="592" y="176"/>
                  </a:lnTo>
                  <a:lnTo>
                    <a:pt x="592" y="176"/>
                  </a:lnTo>
                  <a:lnTo>
                    <a:pt x="594" y="174"/>
                  </a:lnTo>
                  <a:lnTo>
                    <a:pt x="596" y="172"/>
                  </a:lnTo>
                  <a:lnTo>
                    <a:pt x="618" y="172"/>
                  </a:lnTo>
                  <a:lnTo>
                    <a:pt x="618" y="172"/>
                  </a:lnTo>
                  <a:lnTo>
                    <a:pt x="620" y="174"/>
                  </a:lnTo>
                  <a:lnTo>
                    <a:pt x="622" y="176"/>
                  </a:lnTo>
                  <a:lnTo>
                    <a:pt x="622" y="176"/>
                  </a:lnTo>
                  <a:lnTo>
                    <a:pt x="620" y="178"/>
                  </a:lnTo>
                  <a:lnTo>
                    <a:pt x="618" y="180"/>
                  </a:lnTo>
                  <a:lnTo>
                    <a:pt x="618" y="180"/>
                  </a:lnTo>
                  <a:close/>
                  <a:moveTo>
                    <a:pt x="574" y="180"/>
                  </a:moveTo>
                  <a:lnTo>
                    <a:pt x="554" y="180"/>
                  </a:lnTo>
                  <a:lnTo>
                    <a:pt x="554" y="180"/>
                  </a:lnTo>
                  <a:lnTo>
                    <a:pt x="550" y="178"/>
                  </a:lnTo>
                  <a:lnTo>
                    <a:pt x="550" y="176"/>
                  </a:lnTo>
                  <a:lnTo>
                    <a:pt x="550" y="176"/>
                  </a:lnTo>
                  <a:lnTo>
                    <a:pt x="550" y="174"/>
                  </a:lnTo>
                  <a:lnTo>
                    <a:pt x="554" y="172"/>
                  </a:lnTo>
                  <a:lnTo>
                    <a:pt x="574" y="172"/>
                  </a:lnTo>
                  <a:lnTo>
                    <a:pt x="574" y="172"/>
                  </a:lnTo>
                  <a:lnTo>
                    <a:pt x="578" y="174"/>
                  </a:lnTo>
                  <a:lnTo>
                    <a:pt x="578" y="176"/>
                  </a:lnTo>
                  <a:lnTo>
                    <a:pt x="578" y="176"/>
                  </a:lnTo>
                  <a:lnTo>
                    <a:pt x="578" y="178"/>
                  </a:lnTo>
                  <a:lnTo>
                    <a:pt x="574" y="180"/>
                  </a:lnTo>
                  <a:lnTo>
                    <a:pt x="574" y="180"/>
                  </a:lnTo>
                  <a:close/>
                  <a:moveTo>
                    <a:pt x="532" y="180"/>
                  </a:moveTo>
                  <a:lnTo>
                    <a:pt x="510" y="180"/>
                  </a:lnTo>
                  <a:lnTo>
                    <a:pt x="510" y="180"/>
                  </a:lnTo>
                  <a:lnTo>
                    <a:pt x="508" y="178"/>
                  </a:lnTo>
                  <a:lnTo>
                    <a:pt x="506" y="176"/>
                  </a:lnTo>
                  <a:lnTo>
                    <a:pt x="506" y="176"/>
                  </a:lnTo>
                  <a:lnTo>
                    <a:pt x="508" y="174"/>
                  </a:lnTo>
                  <a:lnTo>
                    <a:pt x="510" y="172"/>
                  </a:lnTo>
                  <a:lnTo>
                    <a:pt x="532" y="172"/>
                  </a:lnTo>
                  <a:lnTo>
                    <a:pt x="532" y="172"/>
                  </a:lnTo>
                  <a:lnTo>
                    <a:pt x="534" y="174"/>
                  </a:lnTo>
                  <a:lnTo>
                    <a:pt x="536" y="176"/>
                  </a:lnTo>
                  <a:lnTo>
                    <a:pt x="536" y="176"/>
                  </a:lnTo>
                  <a:lnTo>
                    <a:pt x="534" y="178"/>
                  </a:lnTo>
                  <a:lnTo>
                    <a:pt x="532" y="180"/>
                  </a:lnTo>
                  <a:lnTo>
                    <a:pt x="532" y="180"/>
                  </a:lnTo>
                  <a:close/>
                  <a:moveTo>
                    <a:pt x="488" y="180"/>
                  </a:moveTo>
                  <a:lnTo>
                    <a:pt x="468" y="180"/>
                  </a:lnTo>
                  <a:lnTo>
                    <a:pt x="468" y="180"/>
                  </a:lnTo>
                  <a:lnTo>
                    <a:pt x="464" y="178"/>
                  </a:lnTo>
                  <a:lnTo>
                    <a:pt x="464" y="176"/>
                  </a:lnTo>
                  <a:lnTo>
                    <a:pt x="464" y="176"/>
                  </a:lnTo>
                  <a:lnTo>
                    <a:pt x="464" y="174"/>
                  </a:lnTo>
                  <a:lnTo>
                    <a:pt x="468" y="172"/>
                  </a:lnTo>
                  <a:lnTo>
                    <a:pt x="488" y="172"/>
                  </a:lnTo>
                  <a:lnTo>
                    <a:pt x="488" y="172"/>
                  </a:lnTo>
                  <a:lnTo>
                    <a:pt x="492" y="174"/>
                  </a:lnTo>
                  <a:lnTo>
                    <a:pt x="492" y="176"/>
                  </a:lnTo>
                  <a:lnTo>
                    <a:pt x="492" y="176"/>
                  </a:lnTo>
                  <a:lnTo>
                    <a:pt x="492" y="178"/>
                  </a:lnTo>
                  <a:lnTo>
                    <a:pt x="488" y="180"/>
                  </a:lnTo>
                  <a:lnTo>
                    <a:pt x="488" y="180"/>
                  </a:lnTo>
                  <a:close/>
                  <a:moveTo>
                    <a:pt x="446" y="180"/>
                  </a:moveTo>
                  <a:lnTo>
                    <a:pt x="424" y="180"/>
                  </a:lnTo>
                  <a:lnTo>
                    <a:pt x="424" y="180"/>
                  </a:lnTo>
                  <a:lnTo>
                    <a:pt x="422" y="178"/>
                  </a:lnTo>
                  <a:lnTo>
                    <a:pt x="420" y="176"/>
                  </a:lnTo>
                  <a:lnTo>
                    <a:pt x="420" y="176"/>
                  </a:lnTo>
                  <a:lnTo>
                    <a:pt x="422" y="174"/>
                  </a:lnTo>
                  <a:lnTo>
                    <a:pt x="424" y="172"/>
                  </a:lnTo>
                  <a:lnTo>
                    <a:pt x="446" y="172"/>
                  </a:lnTo>
                  <a:lnTo>
                    <a:pt x="446" y="172"/>
                  </a:lnTo>
                  <a:lnTo>
                    <a:pt x="448" y="174"/>
                  </a:lnTo>
                  <a:lnTo>
                    <a:pt x="450" y="176"/>
                  </a:lnTo>
                  <a:lnTo>
                    <a:pt x="450" y="176"/>
                  </a:lnTo>
                  <a:lnTo>
                    <a:pt x="448" y="178"/>
                  </a:lnTo>
                  <a:lnTo>
                    <a:pt x="446" y="180"/>
                  </a:lnTo>
                  <a:lnTo>
                    <a:pt x="446" y="180"/>
                  </a:lnTo>
                  <a:close/>
                  <a:moveTo>
                    <a:pt x="402" y="180"/>
                  </a:moveTo>
                  <a:lnTo>
                    <a:pt x="380" y="180"/>
                  </a:lnTo>
                  <a:lnTo>
                    <a:pt x="380" y="180"/>
                  </a:lnTo>
                  <a:lnTo>
                    <a:pt x="378" y="178"/>
                  </a:lnTo>
                  <a:lnTo>
                    <a:pt x="378" y="176"/>
                  </a:lnTo>
                  <a:lnTo>
                    <a:pt x="378" y="176"/>
                  </a:lnTo>
                  <a:lnTo>
                    <a:pt x="378" y="174"/>
                  </a:lnTo>
                  <a:lnTo>
                    <a:pt x="380" y="172"/>
                  </a:lnTo>
                  <a:lnTo>
                    <a:pt x="402" y="172"/>
                  </a:lnTo>
                  <a:lnTo>
                    <a:pt x="402" y="172"/>
                  </a:lnTo>
                  <a:lnTo>
                    <a:pt x="406" y="174"/>
                  </a:lnTo>
                  <a:lnTo>
                    <a:pt x="406" y="176"/>
                  </a:lnTo>
                  <a:lnTo>
                    <a:pt x="406" y="176"/>
                  </a:lnTo>
                  <a:lnTo>
                    <a:pt x="406" y="178"/>
                  </a:lnTo>
                  <a:lnTo>
                    <a:pt x="402" y="180"/>
                  </a:lnTo>
                  <a:lnTo>
                    <a:pt x="402" y="180"/>
                  </a:lnTo>
                  <a:close/>
                  <a:moveTo>
                    <a:pt x="360" y="180"/>
                  </a:moveTo>
                  <a:lnTo>
                    <a:pt x="338" y="180"/>
                  </a:lnTo>
                  <a:lnTo>
                    <a:pt x="338" y="180"/>
                  </a:lnTo>
                  <a:lnTo>
                    <a:pt x="336" y="178"/>
                  </a:lnTo>
                  <a:lnTo>
                    <a:pt x="334" y="176"/>
                  </a:lnTo>
                  <a:lnTo>
                    <a:pt x="334" y="176"/>
                  </a:lnTo>
                  <a:lnTo>
                    <a:pt x="336" y="174"/>
                  </a:lnTo>
                  <a:lnTo>
                    <a:pt x="338" y="172"/>
                  </a:lnTo>
                  <a:lnTo>
                    <a:pt x="360" y="172"/>
                  </a:lnTo>
                  <a:lnTo>
                    <a:pt x="360" y="172"/>
                  </a:lnTo>
                  <a:lnTo>
                    <a:pt x="362" y="174"/>
                  </a:lnTo>
                  <a:lnTo>
                    <a:pt x="364" y="176"/>
                  </a:lnTo>
                  <a:lnTo>
                    <a:pt x="364" y="176"/>
                  </a:lnTo>
                  <a:lnTo>
                    <a:pt x="362" y="178"/>
                  </a:lnTo>
                  <a:lnTo>
                    <a:pt x="360" y="180"/>
                  </a:lnTo>
                  <a:lnTo>
                    <a:pt x="360" y="180"/>
                  </a:lnTo>
                  <a:close/>
                  <a:moveTo>
                    <a:pt x="316" y="180"/>
                  </a:moveTo>
                  <a:lnTo>
                    <a:pt x="294" y="180"/>
                  </a:lnTo>
                  <a:lnTo>
                    <a:pt x="294" y="180"/>
                  </a:lnTo>
                  <a:lnTo>
                    <a:pt x="292" y="178"/>
                  </a:lnTo>
                  <a:lnTo>
                    <a:pt x="292" y="176"/>
                  </a:lnTo>
                  <a:lnTo>
                    <a:pt x="292" y="176"/>
                  </a:lnTo>
                  <a:lnTo>
                    <a:pt x="292" y="174"/>
                  </a:lnTo>
                  <a:lnTo>
                    <a:pt x="294" y="172"/>
                  </a:lnTo>
                  <a:lnTo>
                    <a:pt x="316" y="172"/>
                  </a:lnTo>
                  <a:lnTo>
                    <a:pt x="316" y="172"/>
                  </a:lnTo>
                  <a:lnTo>
                    <a:pt x="318" y="174"/>
                  </a:lnTo>
                  <a:lnTo>
                    <a:pt x="320" y="176"/>
                  </a:lnTo>
                  <a:lnTo>
                    <a:pt x="320" y="176"/>
                  </a:lnTo>
                  <a:lnTo>
                    <a:pt x="318" y="178"/>
                  </a:lnTo>
                  <a:lnTo>
                    <a:pt x="316" y="180"/>
                  </a:lnTo>
                  <a:lnTo>
                    <a:pt x="316" y="180"/>
                  </a:lnTo>
                  <a:close/>
                  <a:moveTo>
                    <a:pt x="274" y="180"/>
                  </a:moveTo>
                  <a:lnTo>
                    <a:pt x="252" y="180"/>
                  </a:lnTo>
                  <a:lnTo>
                    <a:pt x="252" y="180"/>
                  </a:lnTo>
                  <a:lnTo>
                    <a:pt x="250" y="178"/>
                  </a:lnTo>
                  <a:lnTo>
                    <a:pt x="248" y="176"/>
                  </a:lnTo>
                  <a:lnTo>
                    <a:pt x="248" y="176"/>
                  </a:lnTo>
                  <a:lnTo>
                    <a:pt x="250" y="174"/>
                  </a:lnTo>
                  <a:lnTo>
                    <a:pt x="252" y="172"/>
                  </a:lnTo>
                  <a:lnTo>
                    <a:pt x="274" y="172"/>
                  </a:lnTo>
                  <a:lnTo>
                    <a:pt x="274" y="172"/>
                  </a:lnTo>
                  <a:lnTo>
                    <a:pt x="276" y="174"/>
                  </a:lnTo>
                  <a:lnTo>
                    <a:pt x="276" y="176"/>
                  </a:lnTo>
                  <a:lnTo>
                    <a:pt x="276" y="176"/>
                  </a:lnTo>
                  <a:lnTo>
                    <a:pt x="276" y="178"/>
                  </a:lnTo>
                  <a:lnTo>
                    <a:pt x="274" y="180"/>
                  </a:lnTo>
                  <a:lnTo>
                    <a:pt x="274" y="180"/>
                  </a:lnTo>
                  <a:close/>
                  <a:moveTo>
                    <a:pt x="230" y="180"/>
                  </a:moveTo>
                  <a:lnTo>
                    <a:pt x="208" y="180"/>
                  </a:lnTo>
                  <a:lnTo>
                    <a:pt x="208" y="180"/>
                  </a:lnTo>
                  <a:lnTo>
                    <a:pt x="206" y="178"/>
                  </a:lnTo>
                  <a:lnTo>
                    <a:pt x="204" y="176"/>
                  </a:lnTo>
                  <a:lnTo>
                    <a:pt x="204" y="176"/>
                  </a:lnTo>
                  <a:lnTo>
                    <a:pt x="206" y="174"/>
                  </a:lnTo>
                  <a:lnTo>
                    <a:pt x="208" y="172"/>
                  </a:lnTo>
                  <a:lnTo>
                    <a:pt x="230" y="172"/>
                  </a:lnTo>
                  <a:lnTo>
                    <a:pt x="230" y="172"/>
                  </a:lnTo>
                  <a:lnTo>
                    <a:pt x="232" y="174"/>
                  </a:lnTo>
                  <a:lnTo>
                    <a:pt x="234" y="176"/>
                  </a:lnTo>
                  <a:lnTo>
                    <a:pt x="234" y="176"/>
                  </a:lnTo>
                  <a:lnTo>
                    <a:pt x="232" y="178"/>
                  </a:lnTo>
                  <a:lnTo>
                    <a:pt x="230" y="180"/>
                  </a:lnTo>
                  <a:lnTo>
                    <a:pt x="230" y="180"/>
                  </a:lnTo>
                  <a:close/>
                  <a:moveTo>
                    <a:pt x="188" y="180"/>
                  </a:moveTo>
                  <a:lnTo>
                    <a:pt x="166" y="180"/>
                  </a:lnTo>
                  <a:lnTo>
                    <a:pt x="166" y="180"/>
                  </a:lnTo>
                  <a:lnTo>
                    <a:pt x="162" y="178"/>
                  </a:lnTo>
                  <a:lnTo>
                    <a:pt x="162" y="176"/>
                  </a:lnTo>
                  <a:lnTo>
                    <a:pt x="162" y="176"/>
                  </a:lnTo>
                  <a:lnTo>
                    <a:pt x="162" y="174"/>
                  </a:lnTo>
                  <a:lnTo>
                    <a:pt x="166" y="172"/>
                  </a:lnTo>
                  <a:lnTo>
                    <a:pt x="188" y="172"/>
                  </a:lnTo>
                  <a:lnTo>
                    <a:pt x="188" y="172"/>
                  </a:lnTo>
                  <a:lnTo>
                    <a:pt x="190" y="174"/>
                  </a:lnTo>
                  <a:lnTo>
                    <a:pt x="190" y="176"/>
                  </a:lnTo>
                  <a:lnTo>
                    <a:pt x="190" y="176"/>
                  </a:lnTo>
                  <a:lnTo>
                    <a:pt x="190" y="178"/>
                  </a:lnTo>
                  <a:lnTo>
                    <a:pt x="188" y="180"/>
                  </a:lnTo>
                  <a:lnTo>
                    <a:pt x="188" y="180"/>
                  </a:lnTo>
                  <a:close/>
                  <a:moveTo>
                    <a:pt x="144" y="180"/>
                  </a:moveTo>
                  <a:lnTo>
                    <a:pt x="122" y="180"/>
                  </a:lnTo>
                  <a:lnTo>
                    <a:pt x="122" y="180"/>
                  </a:lnTo>
                  <a:lnTo>
                    <a:pt x="120" y="178"/>
                  </a:lnTo>
                  <a:lnTo>
                    <a:pt x="118" y="176"/>
                  </a:lnTo>
                  <a:lnTo>
                    <a:pt x="118" y="176"/>
                  </a:lnTo>
                  <a:lnTo>
                    <a:pt x="120" y="174"/>
                  </a:lnTo>
                  <a:lnTo>
                    <a:pt x="122" y="172"/>
                  </a:lnTo>
                  <a:lnTo>
                    <a:pt x="144" y="172"/>
                  </a:lnTo>
                  <a:lnTo>
                    <a:pt x="144" y="172"/>
                  </a:lnTo>
                  <a:lnTo>
                    <a:pt x="146" y="174"/>
                  </a:lnTo>
                  <a:lnTo>
                    <a:pt x="148" y="176"/>
                  </a:lnTo>
                  <a:lnTo>
                    <a:pt x="148" y="176"/>
                  </a:lnTo>
                  <a:lnTo>
                    <a:pt x="146" y="178"/>
                  </a:lnTo>
                  <a:lnTo>
                    <a:pt x="144" y="180"/>
                  </a:lnTo>
                  <a:lnTo>
                    <a:pt x="144" y="180"/>
                  </a:lnTo>
                  <a:close/>
                  <a:moveTo>
                    <a:pt x="102" y="180"/>
                  </a:moveTo>
                  <a:lnTo>
                    <a:pt x="80" y="180"/>
                  </a:lnTo>
                  <a:lnTo>
                    <a:pt x="80" y="180"/>
                  </a:lnTo>
                  <a:lnTo>
                    <a:pt x="76" y="178"/>
                  </a:lnTo>
                  <a:lnTo>
                    <a:pt x="76" y="176"/>
                  </a:lnTo>
                  <a:lnTo>
                    <a:pt x="76" y="176"/>
                  </a:lnTo>
                  <a:lnTo>
                    <a:pt x="76" y="174"/>
                  </a:lnTo>
                  <a:lnTo>
                    <a:pt x="80" y="172"/>
                  </a:lnTo>
                  <a:lnTo>
                    <a:pt x="102" y="172"/>
                  </a:lnTo>
                  <a:lnTo>
                    <a:pt x="102" y="172"/>
                  </a:lnTo>
                  <a:lnTo>
                    <a:pt x="104" y="174"/>
                  </a:lnTo>
                  <a:lnTo>
                    <a:pt x="104" y="176"/>
                  </a:lnTo>
                  <a:lnTo>
                    <a:pt x="104" y="176"/>
                  </a:lnTo>
                  <a:lnTo>
                    <a:pt x="104" y="178"/>
                  </a:lnTo>
                  <a:lnTo>
                    <a:pt x="102" y="180"/>
                  </a:lnTo>
                  <a:lnTo>
                    <a:pt x="102" y="180"/>
                  </a:lnTo>
                  <a:close/>
                  <a:moveTo>
                    <a:pt x="58" y="180"/>
                  </a:moveTo>
                  <a:lnTo>
                    <a:pt x="36" y="180"/>
                  </a:lnTo>
                  <a:lnTo>
                    <a:pt x="36" y="180"/>
                  </a:lnTo>
                  <a:lnTo>
                    <a:pt x="34" y="178"/>
                  </a:lnTo>
                  <a:lnTo>
                    <a:pt x="32" y="176"/>
                  </a:lnTo>
                  <a:lnTo>
                    <a:pt x="32" y="176"/>
                  </a:lnTo>
                  <a:lnTo>
                    <a:pt x="34" y="174"/>
                  </a:lnTo>
                  <a:lnTo>
                    <a:pt x="36" y="172"/>
                  </a:lnTo>
                  <a:lnTo>
                    <a:pt x="58" y="172"/>
                  </a:lnTo>
                  <a:lnTo>
                    <a:pt x="58" y="172"/>
                  </a:lnTo>
                  <a:lnTo>
                    <a:pt x="60" y="174"/>
                  </a:lnTo>
                  <a:lnTo>
                    <a:pt x="62" y="176"/>
                  </a:lnTo>
                  <a:lnTo>
                    <a:pt x="62" y="176"/>
                  </a:lnTo>
                  <a:lnTo>
                    <a:pt x="60" y="178"/>
                  </a:lnTo>
                  <a:lnTo>
                    <a:pt x="58" y="180"/>
                  </a:lnTo>
                  <a:lnTo>
                    <a:pt x="58" y="180"/>
                  </a:lnTo>
                  <a:close/>
                  <a:moveTo>
                    <a:pt x="14" y="180"/>
                  </a:moveTo>
                  <a:lnTo>
                    <a:pt x="4" y="180"/>
                  </a:lnTo>
                  <a:lnTo>
                    <a:pt x="4" y="180"/>
                  </a:lnTo>
                  <a:lnTo>
                    <a:pt x="2" y="178"/>
                  </a:lnTo>
                  <a:lnTo>
                    <a:pt x="0" y="176"/>
                  </a:lnTo>
                  <a:lnTo>
                    <a:pt x="0" y="176"/>
                  </a:lnTo>
                  <a:lnTo>
                    <a:pt x="0" y="174"/>
                  </a:lnTo>
                  <a:lnTo>
                    <a:pt x="2" y="172"/>
                  </a:lnTo>
                  <a:lnTo>
                    <a:pt x="10" y="166"/>
                  </a:lnTo>
                  <a:lnTo>
                    <a:pt x="10" y="166"/>
                  </a:lnTo>
                  <a:lnTo>
                    <a:pt x="14" y="164"/>
                  </a:lnTo>
                  <a:lnTo>
                    <a:pt x="16" y="166"/>
                  </a:lnTo>
                  <a:lnTo>
                    <a:pt x="16" y="166"/>
                  </a:lnTo>
                  <a:lnTo>
                    <a:pt x="16" y="170"/>
                  </a:lnTo>
                  <a:lnTo>
                    <a:pt x="16" y="172"/>
                  </a:lnTo>
                  <a:lnTo>
                    <a:pt x="14" y="172"/>
                  </a:lnTo>
                  <a:lnTo>
                    <a:pt x="14" y="172"/>
                  </a:lnTo>
                  <a:lnTo>
                    <a:pt x="14" y="172"/>
                  </a:lnTo>
                  <a:lnTo>
                    <a:pt x="18" y="174"/>
                  </a:lnTo>
                  <a:lnTo>
                    <a:pt x="18" y="176"/>
                  </a:lnTo>
                  <a:lnTo>
                    <a:pt x="18" y="176"/>
                  </a:lnTo>
                  <a:lnTo>
                    <a:pt x="18" y="178"/>
                  </a:lnTo>
                  <a:lnTo>
                    <a:pt x="14" y="180"/>
                  </a:lnTo>
                  <a:lnTo>
                    <a:pt x="14" y="180"/>
                  </a:lnTo>
                  <a:close/>
                  <a:moveTo>
                    <a:pt x="30" y="158"/>
                  </a:moveTo>
                  <a:lnTo>
                    <a:pt x="30" y="158"/>
                  </a:lnTo>
                  <a:lnTo>
                    <a:pt x="26" y="158"/>
                  </a:lnTo>
                  <a:lnTo>
                    <a:pt x="26" y="158"/>
                  </a:lnTo>
                  <a:lnTo>
                    <a:pt x="26" y="154"/>
                  </a:lnTo>
                  <a:lnTo>
                    <a:pt x="28" y="152"/>
                  </a:lnTo>
                  <a:lnTo>
                    <a:pt x="44" y="138"/>
                  </a:lnTo>
                  <a:lnTo>
                    <a:pt x="44" y="138"/>
                  </a:lnTo>
                  <a:lnTo>
                    <a:pt x="46" y="138"/>
                  </a:lnTo>
                  <a:lnTo>
                    <a:pt x="50" y="138"/>
                  </a:lnTo>
                  <a:lnTo>
                    <a:pt x="50" y="138"/>
                  </a:lnTo>
                  <a:lnTo>
                    <a:pt x="50" y="142"/>
                  </a:lnTo>
                  <a:lnTo>
                    <a:pt x="48" y="144"/>
                  </a:lnTo>
                  <a:lnTo>
                    <a:pt x="32" y="158"/>
                  </a:lnTo>
                  <a:lnTo>
                    <a:pt x="32" y="158"/>
                  </a:lnTo>
                  <a:lnTo>
                    <a:pt x="30" y="158"/>
                  </a:lnTo>
                  <a:lnTo>
                    <a:pt x="30" y="158"/>
                  </a:lnTo>
                  <a:close/>
                  <a:moveTo>
                    <a:pt x="62" y="132"/>
                  </a:moveTo>
                  <a:lnTo>
                    <a:pt x="62" y="132"/>
                  </a:lnTo>
                  <a:lnTo>
                    <a:pt x="60" y="130"/>
                  </a:lnTo>
                  <a:lnTo>
                    <a:pt x="60" y="130"/>
                  </a:lnTo>
                  <a:lnTo>
                    <a:pt x="60" y="128"/>
                  </a:lnTo>
                  <a:lnTo>
                    <a:pt x="60" y="124"/>
                  </a:lnTo>
                  <a:lnTo>
                    <a:pt x="78" y="112"/>
                  </a:lnTo>
                  <a:lnTo>
                    <a:pt x="78" y="112"/>
                  </a:lnTo>
                  <a:lnTo>
                    <a:pt x="80" y="110"/>
                  </a:lnTo>
                  <a:lnTo>
                    <a:pt x="82" y="112"/>
                  </a:lnTo>
                  <a:lnTo>
                    <a:pt x="82" y="112"/>
                  </a:lnTo>
                  <a:lnTo>
                    <a:pt x="84" y="114"/>
                  </a:lnTo>
                  <a:lnTo>
                    <a:pt x="82" y="116"/>
                  </a:lnTo>
                  <a:lnTo>
                    <a:pt x="66" y="130"/>
                  </a:lnTo>
                  <a:lnTo>
                    <a:pt x="66" y="130"/>
                  </a:lnTo>
                  <a:lnTo>
                    <a:pt x="62" y="132"/>
                  </a:lnTo>
                  <a:lnTo>
                    <a:pt x="62" y="132"/>
                  </a:lnTo>
                  <a:close/>
                  <a:moveTo>
                    <a:pt x="96" y="104"/>
                  </a:moveTo>
                  <a:lnTo>
                    <a:pt x="96" y="104"/>
                  </a:lnTo>
                  <a:lnTo>
                    <a:pt x="94" y="102"/>
                  </a:lnTo>
                  <a:lnTo>
                    <a:pt x="94" y="102"/>
                  </a:lnTo>
                  <a:lnTo>
                    <a:pt x="92" y="100"/>
                  </a:lnTo>
                  <a:lnTo>
                    <a:pt x="94" y="98"/>
                  </a:lnTo>
                  <a:lnTo>
                    <a:pt x="110" y="84"/>
                  </a:lnTo>
                  <a:lnTo>
                    <a:pt x="110" y="84"/>
                  </a:lnTo>
                  <a:lnTo>
                    <a:pt x="114" y="82"/>
                  </a:lnTo>
                  <a:lnTo>
                    <a:pt x="116" y="84"/>
                  </a:lnTo>
                  <a:lnTo>
                    <a:pt x="116" y="84"/>
                  </a:lnTo>
                  <a:lnTo>
                    <a:pt x="116" y="86"/>
                  </a:lnTo>
                  <a:lnTo>
                    <a:pt x="116" y="90"/>
                  </a:lnTo>
                  <a:lnTo>
                    <a:pt x="98" y="104"/>
                  </a:lnTo>
                  <a:lnTo>
                    <a:pt x="98" y="104"/>
                  </a:lnTo>
                  <a:lnTo>
                    <a:pt x="96" y="104"/>
                  </a:lnTo>
                  <a:lnTo>
                    <a:pt x="96" y="104"/>
                  </a:lnTo>
                  <a:close/>
                  <a:moveTo>
                    <a:pt x="112" y="78"/>
                  </a:moveTo>
                  <a:lnTo>
                    <a:pt x="112" y="78"/>
                  </a:lnTo>
                  <a:lnTo>
                    <a:pt x="110" y="78"/>
                  </a:lnTo>
                  <a:lnTo>
                    <a:pt x="92" y="66"/>
                  </a:lnTo>
                  <a:lnTo>
                    <a:pt x="92" y="66"/>
                  </a:lnTo>
                  <a:lnTo>
                    <a:pt x="90" y="64"/>
                  </a:lnTo>
                  <a:lnTo>
                    <a:pt x="92" y="60"/>
                  </a:lnTo>
                  <a:lnTo>
                    <a:pt x="92" y="60"/>
                  </a:lnTo>
                  <a:lnTo>
                    <a:pt x="94" y="58"/>
                  </a:lnTo>
                  <a:lnTo>
                    <a:pt x="96" y="60"/>
                  </a:lnTo>
                  <a:lnTo>
                    <a:pt x="114" y="70"/>
                  </a:lnTo>
                  <a:lnTo>
                    <a:pt x="114" y="70"/>
                  </a:lnTo>
                  <a:lnTo>
                    <a:pt x="116" y="74"/>
                  </a:lnTo>
                  <a:lnTo>
                    <a:pt x="116" y="76"/>
                  </a:lnTo>
                  <a:lnTo>
                    <a:pt x="116" y="76"/>
                  </a:lnTo>
                  <a:lnTo>
                    <a:pt x="112" y="78"/>
                  </a:lnTo>
                  <a:lnTo>
                    <a:pt x="112" y="78"/>
                  </a:lnTo>
                  <a:close/>
                  <a:moveTo>
                    <a:pt x="76" y="54"/>
                  </a:moveTo>
                  <a:lnTo>
                    <a:pt x="76" y="54"/>
                  </a:lnTo>
                  <a:lnTo>
                    <a:pt x="74" y="54"/>
                  </a:lnTo>
                  <a:lnTo>
                    <a:pt x="56" y="42"/>
                  </a:lnTo>
                  <a:lnTo>
                    <a:pt x="56" y="42"/>
                  </a:lnTo>
                  <a:lnTo>
                    <a:pt x="54" y="40"/>
                  </a:lnTo>
                  <a:lnTo>
                    <a:pt x="56" y="36"/>
                  </a:lnTo>
                  <a:lnTo>
                    <a:pt x="56" y="36"/>
                  </a:lnTo>
                  <a:lnTo>
                    <a:pt x="58" y="36"/>
                  </a:lnTo>
                  <a:lnTo>
                    <a:pt x="60" y="36"/>
                  </a:lnTo>
                  <a:lnTo>
                    <a:pt x="78" y="48"/>
                  </a:lnTo>
                  <a:lnTo>
                    <a:pt x="78" y="48"/>
                  </a:lnTo>
                  <a:lnTo>
                    <a:pt x="80" y="50"/>
                  </a:lnTo>
                  <a:lnTo>
                    <a:pt x="80" y="52"/>
                  </a:lnTo>
                  <a:lnTo>
                    <a:pt x="80" y="52"/>
                  </a:lnTo>
                  <a:lnTo>
                    <a:pt x="76" y="54"/>
                  </a:lnTo>
                  <a:lnTo>
                    <a:pt x="76" y="54"/>
                  </a:lnTo>
                  <a:close/>
                  <a:moveTo>
                    <a:pt x="40" y="32"/>
                  </a:moveTo>
                  <a:lnTo>
                    <a:pt x="40" y="32"/>
                  </a:lnTo>
                  <a:lnTo>
                    <a:pt x="38" y="30"/>
                  </a:lnTo>
                  <a:lnTo>
                    <a:pt x="20" y="18"/>
                  </a:lnTo>
                  <a:lnTo>
                    <a:pt x="20" y="18"/>
                  </a:lnTo>
                  <a:lnTo>
                    <a:pt x="18" y="16"/>
                  </a:lnTo>
                  <a:lnTo>
                    <a:pt x="18" y="14"/>
                  </a:lnTo>
                  <a:lnTo>
                    <a:pt x="18" y="14"/>
                  </a:lnTo>
                  <a:lnTo>
                    <a:pt x="22" y="12"/>
                  </a:lnTo>
                  <a:lnTo>
                    <a:pt x="24" y="12"/>
                  </a:lnTo>
                  <a:lnTo>
                    <a:pt x="42" y="24"/>
                  </a:lnTo>
                  <a:lnTo>
                    <a:pt x="42" y="24"/>
                  </a:lnTo>
                  <a:lnTo>
                    <a:pt x="44" y="26"/>
                  </a:lnTo>
                  <a:lnTo>
                    <a:pt x="44" y="30"/>
                  </a:lnTo>
                  <a:lnTo>
                    <a:pt x="44" y="30"/>
                  </a:lnTo>
                  <a:lnTo>
                    <a:pt x="40" y="32"/>
                  </a:lnTo>
                  <a:lnTo>
                    <a:pt x="40" y="32"/>
                  </a:lnTo>
                  <a:close/>
                  <a:moveTo>
                    <a:pt x="1922" y="8"/>
                  </a:moveTo>
                  <a:lnTo>
                    <a:pt x="1900" y="8"/>
                  </a:lnTo>
                  <a:lnTo>
                    <a:pt x="1900" y="8"/>
                  </a:lnTo>
                  <a:lnTo>
                    <a:pt x="1898" y="8"/>
                  </a:lnTo>
                  <a:lnTo>
                    <a:pt x="1896" y="4"/>
                  </a:lnTo>
                  <a:lnTo>
                    <a:pt x="1896" y="4"/>
                  </a:lnTo>
                  <a:lnTo>
                    <a:pt x="1898" y="2"/>
                  </a:lnTo>
                  <a:lnTo>
                    <a:pt x="1900" y="0"/>
                  </a:lnTo>
                  <a:lnTo>
                    <a:pt x="1922" y="0"/>
                  </a:lnTo>
                  <a:lnTo>
                    <a:pt x="1922" y="0"/>
                  </a:lnTo>
                  <a:lnTo>
                    <a:pt x="1924" y="2"/>
                  </a:lnTo>
                  <a:lnTo>
                    <a:pt x="1926" y="4"/>
                  </a:lnTo>
                  <a:lnTo>
                    <a:pt x="1926" y="4"/>
                  </a:lnTo>
                  <a:lnTo>
                    <a:pt x="1924" y="8"/>
                  </a:lnTo>
                  <a:lnTo>
                    <a:pt x="1922" y="8"/>
                  </a:lnTo>
                  <a:lnTo>
                    <a:pt x="1922" y="8"/>
                  </a:lnTo>
                  <a:close/>
                  <a:moveTo>
                    <a:pt x="1878" y="8"/>
                  </a:moveTo>
                  <a:lnTo>
                    <a:pt x="1856" y="8"/>
                  </a:lnTo>
                  <a:lnTo>
                    <a:pt x="1856" y="8"/>
                  </a:lnTo>
                  <a:lnTo>
                    <a:pt x="1854" y="8"/>
                  </a:lnTo>
                  <a:lnTo>
                    <a:pt x="1854" y="4"/>
                  </a:lnTo>
                  <a:lnTo>
                    <a:pt x="1854" y="4"/>
                  </a:lnTo>
                  <a:lnTo>
                    <a:pt x="1854" y="2"/>
                  </a:lnTo>
                  <a:lnTo>
                    <a:pt x="1856" y="0"/>
                  </a:lnTo>
                  <a:lnTo>
                    <a:pt x="1878" y="0"/>
                  </a:lnTo>
                  <a:lnTo>
                    <a:pt x="1878" y="0"/>
                  </a:lnTo>
                  <a:lnTo>
                    <a:pt x="1880" y="2"/>
                  </a:lnTo>
                  <a:lnTo>
                    <a:pt x="1882" y="4"/>
                  </a:lnTo>
                  <a:lnTo>
                    <a:pt x="1882" y="4"/>
                  </a:lnTo>
                  <a:lnTo>
                    <a:pt x="1880" y="8"/>
                  </a:lnTo>
                  <a:lnTo>
                    <a:pt x="1878" y="8"/>
                  </a:lnTo>
                  <a:lnTo>
                    <a:pt x="1878" y="8"/>
                  </a:lnTo>
                  <a:close/>
                  <a:moveTo>
                    <a:pt x="1836" y="8"/>
                  </a:moveTo>
                  <a:lnTo>
                    <a:pt x="1814" y="8"/>
                  </a:lnTo>
                  <a:lnTo>
                    <a:pt x="1814" y="8"/>
                  </a:lnTo>
                  <a:lnTo>
                    <a:pt x="1812" y="8"/>
                  </a:lnTo>
                  <a:lnTo>
                    <a:pt x="1810" y="4"/>
                  </a:lnTo>
                  <a:lnTo>
                    <a:pt x="1810" y="4"/>
                  </a:lnTo>
                  <a:lnTo>
                    <a:pt x="1812" y="2"/>
                  </a:lnTo>
                  <a:lnTo>
                    <a:pt x="1814" y="0"/>
                  </a:lnTo>
                  <a:lnTo>
                    <a:pt x="1836" y="0"/>
                  </a:lnTo>
                  <a:lnTo>
                    <a:pt x="1836" y="0"/>
                  </a:lnTo>
                  <a:lnTo>
                    <a:pt x="1838" y="2"/>
                  </a:lnTo>
                  <a:lnTo>
                    <a:pt x="1838" y="4"/>
                  </a:lnTo>
                  <a:lnTo>
                    <a:pt x="1838" y="4"/>
                  </a:lnTo>
                  <a:lnTo>
                    <a:pt x="1838" y="8"/>
                  </a:lnTo>
                  <a:lnTo>
                    <a:pt x="1836" y="8"/>
                  </a:lnTo>
                  <a:lnTo>
                    <a:pt x="1836" y="8"/>
                  </a:lnTo>
                  <a:close/>
                  <a:moveTo>
                    <a:pt x="1792" y="8"/>
                  </a:moveTo>
                  <a:lnTo>
                    <a:pt x="1770" y="8"/>
                  </a:lnTo>
                  <a:lnTo>
                    <a:pt x="1770" y="8"/>
                  </a:lnTo>
                  <a:lnTo>
                    <a:pt x="1768" y="8"/>
                  </a:lnTo>
                  <a:lnTo>
                    <a:pt x="1766" y="4"/>
                  </a:lnTo>
                  <a:lnTo>
                    <a:pt x="1766" y="4"/>
                  </a:lnTo>
                  <a:lnTo>
                    <a:pt x="1768" y="2"/>
                  </a:lnTo>
                  <a:lnTo>
                    <a:pt x="1770" y="0"/>
                  </a:lnTo>
                  <a:lnTo>
                    <a:pt x="1792" y="0"/>
                  </a:lnTo>
                  <a:lnTo>
                    <a:pt x="1792" y="0"/>
                  </a:lnTo>
                  <a:lnTo>
                    <a:pt x="1794" y="2"/>
                  </a:lnTo>
                  <a:lnTo>
                    <a:pt x="1796" y="4"/>
                  </a:lnTo>
                  <a:lnTo>
                    <a:pt x="1796" y="4"/>
                  </a:lnTo>
                  <a:lnTo>
                    <a:pt x="1794" y="8"/>
                  </a:lnTo>
                  <a:lnTo>
                    <a:pt x="1792" y="8"/>
                  </a:lnTo>
                  <a:lnTo>
                    <a:pt x="1792" y="8"/>
                  </a:lnTo>
                  <a:close/>
                  <a:moveTo>
                    <a:pt x="1750" y="8"/>
                  </a:moveTo>
                  <a:lnTo>
                    <a:pt x="1728" y="8"/>
                  </a:lnTo>
                  <a:lnTo>
                    <a:pt x="1728" y="8"/>
                  </a:lnTo>
                  <a:lnTo>
                    <a:pt x="1724" y="8"/>
                  </a:lnTo>
                  <a:lnTo>
                    <a:pt x="1724" y="4"/>
                  </a:lnTo>
                  <a:lnTo>
                    <a:pt x="1724" y="4"/>
                  </a:lnTo>
                  <a:lnTo>
                    <a:pt x="1724" y="2"/>
                  </a:lnTo>
                  <a:lnTo>
                    <a:pt x="1728" y="0"/>
                  </a:lnTo>
                  <a:lnTo>
                    <a:pt x="1750" y="0"/>
                  </a:lnTo>
                  <a:lnTo>
                    <a:pt x="1750" y="0"/>
                  </a:lnTo>
                  <a:lnTo>
                    <a:pt x="1752" y="2"/>
                  </a:lnTo>
                  <a:lnTo>
                    <a:pt x="1752" y="4"/>
                  </a:lnTo>
                  <a:lnTo>
                    <a:pt x="1752" y="4"/>
                  </a:lnTo>
                  <a:lnTo>
                    <a:pt x="1752" y="8"/>
                  </a:lnTo>
                  <a:lnTo>
                    <a:pt x="1750" y="8"/>
                  </a:lnTo>
                  <a:lnTo>
                    <a:pt x="1750" y="8"/>
                  </a:lnTo>
                  <a:close/>
                  <a:moveTo>
                    <a:pt x="1706" y="8"/>
                  </a:moveTo>
                  <a:lnTo>
                    <a:pt x="1684" y="8"/>
                  </a:lnTo>
                  <a:lnTo>
                    <a:pt x="1684" y="8"/>
                  </a:lnTo>
                  <a:lnTo>
                    <a:pt x="1682" y="8"/>
                  </a:lnTo>
                  <a:lnTo>
                    <a:pt x="1680" y="4"/>
                  </a:lnTo>
                  <a:lnTo>
                    <a:pt x="1680" y="4"/>
                  </a:lnTo>
                  <a:lnTo>
                    <a:pt x="1682" y="2"/>
                  </a:lnTo>
                  <a:lnTo>
                    <a:pt x="1684" y="0"/>
                  </a:lnTo>
                  <a:lnTo>
                    <a:pt x="1706" y="0"/>
                  </a:lnTo>
                  <a:lnTo>
                    <a:pt x="1706" y="0"/>
                  </a:lnTo>
                  <a:lnTo>
                    <a:pt x="1708" y="2"/>
                  </a:lnTo>
                  <a:lnTo>
                    <a:pt x="1710" y="4"/>
                  </a:lnTo>
                  <a:lnTo>
                    <a:pt x="1710" y="4"/>
                  </a:lnTo>
                  <a:lnTo>
                    <a:pt x="1708" y="8"/>
                  </a:lnTo>
                  <a:lnTo>
                    <a:pt x="1706" y="8"/>
                  </a:lnTo>
                  <a:lnTo>
                    <a:pt x="1706" y="8"/>
                  </a:lnTo>
                  <a:close/>
                  <a:moveTo>
                    <a:pt x="1662" y="8"/>
                  </a:moveTo>
                  <a:lnTo>
                    <a:pt x="1642" y="8"/>
                  </a:lnTo>
                  <a:lnTo>
                    <a:pt x="1642" y="8"/>
                  </a:lnTo>
                  <a:lnTo>
                    <a:pt x="1638" y="8"/>
                  </a:lnTo>
                  <a:lnTo>
                    <a:pt x="1638" y="4"/>
                  </a:lnTo>
                  <a:lnTo>
                    <a:pt x="1638" y="4"/>
                  </a:lnTo>
                  <a:lnTo>
                    <a:pt x="1638" y="2"/>
                  </a:lnTo>
                  <a:lnTo>
                    <a:pt x="1642" y="0"/>
                  </a:lnTo>
                  <a:lnTo>
                    <a:pt x="1662" y="0"/>
                  </a:lnTo>
                  <a:lnTo>
                    <a:pt x="1662" y="0"/>
                  </a:lnTo>
                  <a:lnTo>
                    <a:pt x="1666" y="2"/>
                  </a:lnTo>
                  <a:lnTo>
                    <a:pt x="1666" y="4"/>
                  </a:lnTo>
                  <a:lnTo>
                    <a:pt x="1666" y="4"/>
                  </a:lnTo>
                  <a:lnTo>
                    <a:pt x="1666" y="8"/>
                  </a:lnTo>
                  <a:lnTo>
                    <a:pt x="1662" y="8"/>
                  </a:lnTo>
                  <a:lnTo>
                    <a:pt x="1662" y="8"/>
                  </a:lnTo>
                  <a:close/>
                  <a:moveTo>
                    <a:pt x="1620" y="8"/>
                  </a:moveTo>
                  <a:lnTo>
                    <a:pt x="1598" y="8"/>
                  </a:lnTo>
                  <a:lnTo>
                    <a:pt x="1598" y="8"/>
                  </a:lnTo>
                  <a:lnTo>
                    <a:pt x="1596" y="8"/>
                  </a:lnTo>
                  <a:lnTo>
                    <a:pt x="1594" y="4"/>
                  </a:lnTo>
                  <a:lnTo>
                    <a:pt x="1594" y="4"/>
                  </a:lnTo>
                  <a:lnTo>
                    <a:pt x="1596" y="2"/>
                  </a:lnTo>
                  <a:lnTo>
                    <a:pt x="1598" y="0"/>
                  </a:lnTo>
                  <a:lnTo>
                    <a:pt x="1620" y="0"/>
                  </a:lnTo>
                  <a:lnTo>
                    <a:pt x="1620" y="0"/>
                  </a:lnTo>
                  <a:lnTo>
                    <a:pt x="1622" y="2"/>
                  </a:lnTo>
                  <a:lnTo>
                    <a:pt x="1624" y="4"/>
                  </a:lnTo>
                  <a:lnTo>
                    <a:pt x="1624" y="4"/>
                  </a:lnTo>
                  <a:lnTo>
                    <a:pt x="1622" y="8"/>
                  </a:lnTo>
                  <a:lnTo>
                    <a:pt x="1620" y="8"/>
                  </a:lnTo>
                  <a:lnTo>
                    <a:pt x="1620" y="8"/>
                  </a:lnTo>
                  <a:close/>
                  <a:moveTo>
                    <a:pt x="1576" y="8"/>
                  </a:moveTo>
                  <a:lnTo>
                    <a:pt x="1556" y="8"/>
                  </a:lnTo>
                  <a:lnTo>
                    <a:pt x="1556" y="8"/>
                  </a:lnTo>
                  <a:lnTo>
                    <a:pt x="1552" y="8"/>
                  </a:lnTo>
                  <a:lnTo>
                    <a:pt x="1552" y="4"/>
                  </a:lnTo>
                  <a:lnTo>
                    <a:pt x="1552" y="4"/>
                  </a:lnTo>
                  <a:lnTo>
                    <a:pt x="1552" y="2"/>
                  </a:lnTo>
                  <a:lnTo>
                    <a:pt x="1556" y="0"/>
                  </a:lnTo>
                  <a:lnTo>
                    <a:pt x="1576" y="0"/>
                  </a:lnTo>
                  <a:lnTo>
                    <a:pt x="1576" y="0"/>
                  </a:lnTo>
                  <a:lnTo>
                    <a:pt x="1580" y="2"/>
                  </a:lnTo>
                  <a:lnTo>
                    <a:pt x="1580" y="4"/>
                  </a:lnTo>
                  <a:lnTo>
                    <a:pt x="1580" y="4"/>
                  </a:lnTo>
                  <a:lnTo>
                    <a:pt x="1580" y="8"/>
                  </a:lnTo>
                  <a:lnTo>
                    <a:pt x="1576" y="8"/>
                  </a:lnTo>
                  <a:lnTo>
                    <a:pt x="1576" y="8"/>
                  </a:lnTo>
                  <a:close/>
                  <a:moveTo>
                    <a:pt x="1534" y="8"/>
                  </a:moveTo>
                  <a:lnTo>
                    <a:pt x="1512" y="8"/>
                  </a:lnTo>
                  <a:lnTo>
                    <a:pt x="1512" y="8"/>
                  </a:lnTo>
                  <a:lnTo>
                    <a:pt x="1510" y="8"/>
                  </a:lnTo>
                  <a:lnTo>
                    <a:pt x="1508" y="4"/>
                  </a:lnTo>
                  <a:lnTo>
                    <a:pt x="1508" y="4"/>
                  </a:lnTo>
                  <a:lnTo>
                    <a:pt x="1510" y="2"/>
                  </a:lnTo>
                  <a:lnTo>
                    <a:pt x="1512" y="0"/>
                  </a:lnTo>
                  <a:lnTo>
                    <a:pt x="1534" y="0"/>
                  </a:lnTo>
                  <a:lnTo>
                    <a:pt x="1534" y="0"/>
                  </a:lnTo>
                  <a:lnTo>
                    <a:pt x="1536" y="2"/>
                  </a:lnTo>
                  <a:lnTo>
                    <a:pt x="1538" y="4"/>
                  </a:lnTo>
                  <a:lnTo>
                    <a:pt x="1538" y="4"/>
                  </a:lnTo>
                  <a:lnTo>
                    <a:pt x="1536" y="8"/>
                  </a:lnTo>
                  <a:lnTo>
                    <a:pt x="1534" y="8"/>
                  </a:lnTo>
                  <a:lnTo>
                    <a:pt x="1534" y="8"/>
                  </a:lnTo>
                  <a:close/>
                  <a:moveTo>
                    <a:pt x="1490" y="8"/>
                  </a:moveTo>
                  <a:lnTo>
                    <a:pt x="1470" y="8"/>
                  </a:lnTo>
                  <a:lnTo>
                    <a:pt x="1470" y="8"/>
                  </a:lnTo>
                  <a:lnTo>
                    <a:pt x="1466" y="8"/>
                  </a:lnTo>
                  <a:lnTo>
                    <a:pt x="1466" y="4"/>
                  </a:lnTo>
                  <a:lnTo>
                    <a:pt x="1466" y="4"/>
                  </a:lnTo>
                  <a:lnTo>
                    <a:pt x="1466" y="2"/>
                  </a:lnTo>
                  <a:lnTo>
                    <a:pt x="1470" y="0"/>
                  </a:lnTo>
                  <a:lnTo>
                    <a:pt x="1490" y="0"/>
                  </a:lnTo>
                  <a:lnTo>
                    <a:pt x="1490" y="0"/>
                  </a:lnTo>
                  <a:lnTo>
                    <a:pt x="1494" y="2"/>
                  </a:lnTo>
                  <a:lnTo>
                    <a:pt x="1494" y="4"/>
                  </a:lnTo>
                  <a:lnTo>
                    <a:pt x="1494" y="4"/>
                  </a:lnTo>
                  <a:lnTo>
                    <a:pt x="1494" y="8"/>
                  </a:lnTo>
                  <a:lnTo>
                    <a:pt x="1490" y="8"/>
                  </a:lnTo>
                  <a:lnTo>
                    <a:pt x="1490" y="8"/>
                  </a:lnTo>
                  <a:close/>
                  <a:moveTo>
                    <a:pt x="1448" y="8"/>
                  </a:moveTo>
                  <a:lnTo>
                    <a:pt x="1426" y="8"/>
                  </a:lnTo>
                  <a:lnTo>
                    <a:pt x="1426" y="8"/>
                  </a:lnTo>
                  <a:lnTo>
                    <a:pt x="1424" y="8"/>
                  </a:lnTo>
                  <a:lnTo>
                    <a:pt x="1422" y="4"/>
                  </a:lnTo>
                  <a:lnTo>
                    <a:pt x="1422" y="4"/>
                  </a:lnTo>
                  <a:lnTo>
                    <a:pt x="1424" y="2"/>
                  </a:lnTo>
                  <a:lnTo>
                    <a:pt x="1426" y="0"/>
                  </a:lnTo>
                  <a:lnTo>
                    <a:pt x="1448" y="0"/>
                  </a:lnTo>
                  <a:lnTo>
                    <a:pt x="1448" y="0"/>
                  </a:lnTo>
                  <a:lnTo>
                    <a:pt x="1450" y="2"/>
                  </a:lnTo>
                  <a:lnTo>
                    <a:pt x="1452" y="4"/>
                  </a:lnTo>
                  <a:lnTo>
                    <a:pt x="1452" y="4"/>
                  </a:lnTo>
                  <a:lnTo>
                    <a:pt x="1450" y="8"/>
                  </a:lnTo>
                  <a:lnTo>
                    <a:pt x="1448" y="8"/>
                  </a:lnTo>
                  <a:lnTo>
                    <a:pt x="1448" y="8"/>
                  </a:lnTo>
                  <a:close/>
                  <a:moveTo>
                    <a:pt x="1404" y="8"/>
                  </a:moveTo>
                  <a:lnTo>
                    <a:pt x="1384" y="8"/>
                  </a:lnTo>
                  <a:lnTo>
                    <a:pt x="1384" y="8"/>
                  </a:lnTo>
                  <a:lnTo>
                    <a:pt x="1380" y="8"/>
                  </a:lnTo>
                  <a:lnTo>
                    <a:pt x="1380" y="4"/>
                  </a:lnTo>
                  <a:lnTo>
                    <a:pt x="1380" y="4"/>
                  </a:lnTo>
                  <a:lnTo>
                    <a:pt x="1380" y="2"/>
                  </a:lnTo>
                  <a:lnTo>
                    <a:pt x="1384" y="0"/>
                  </a:lnTo>
                  <a:lnTo>
                    <a:pt x="1404" y="0"/>
                  </a:lnTo>
                  <a:lnTo>
                    <a:pt x="1404" y="0"/>
                  </a:lnTo>
                  <a:lnTo>
                    <a:pt x="1408" y="2"/>
                  </a:lnTo>
                  <a:lnTo>
                    <a:pt x="1408" y="4"/>
                  </a:lnTo>
                  <a:lnTo>
                    <a:pt x="1408" y="4"/>
                  </a:lnTo>
                  <a:lnTo>
                    <a:pt x="1408" y="8"/>
                  </a:lnTo>
                  <a:lnTo>
                    <a:pt x="1404" y="8"/>
                  </a:lnTo>
                  <a:lnTo>
                    <a:pt x="1404" y="8"/>
                  </a:lnTo>
                  <a:close/>
                  <a:moveTo>
                    <a:pt x="1362" y="8"/>
                  </a:moveTo>
                  <a:lnTo>
                    <a:pt x="1340" y="8"/>
                  </a:lnTo>
                  <a:lnTo>
                    <a:pt x="1340" y="8"/>
                  </a:lnTo>
                  <a:lnTo>
                    <a:pt x="1338" y="8"/>
                  </a:lnTo>
                  <a:lnTo>
                    <a:pt x="1336" y="4"/>
                  </a:lnTo>
                  <a:lnTo>
                    <a:pt x="1336" y="4"/>
                  </a:lnTo>
                  <a:lnTo>
                    <a:pt x="1338" y="2"/>
                  </a:lnTo>
                  <a:lnTo>
                    <a:pt x="1340" y="0"/>
                  </a:lnTo>
                  <a:lnTo>
                    <a:pt x="1362" y="0"/>
                  </a:lnTo>
                  <a:lnTo>
                    <a:pt x="1362" y="0"/>
                  </a:lnTo>
                  <a:lnTo>
                    <a:pt x="1364" y="2"/>
                  </a:lnTo>
                  <a:lnTo>
                    <a:pt x="1366" y="4"/>
                  </a:lnTo>
                  <a:lnTo>
                    <a:pt x="1366" y="4"/>
                  </a:lnTo>
                  <a:lnTo>
                    <a:pt x="1364" y="8"/>
                  </a:lnTo>
                  <a:lnTo>
                    <a:pt x="1362" y="8"/>
                  </a:lnTo>
                  <a:lnTo>
                    <a:pt x="1362" y="8"/>
                  </a:lnTo>
                  <a:close/>
                  <a:moveTo>
                    <a:pt x="1318" y="8"/>
                  </a:moveTo>
                  <a:lnTo>
                    <a:pt x="1296" y="8"/>
                  </a:lnTo>
                  <a:lnTo>
                    <a:pt x="1296" y="8"/>
                  </a:lnTo>
                  <a:lnTo>
                    <a:pt x="1294" y="8"/>
                  </a:lnTo>
                  <a:lnTo>
                    <a:pt x="1294" y="4"/>
                  </a:lnTo>
                  <a:lnTo>
                    <a:pt x="1294" y="4"/>
                  </a:lnTo>
                  <a:lnTo>
                    <a:pt x="1294" y="2"/>
                  </a:lnTo>
                  <a:lnTo>
                    <a:pt x="1296" y="0"/>
                  </a:lnTo>
                  <a:lnTo>
                    <a:pt x="1318" y="0"/>
                  </a:lnTo>
                  <a:lnTo>
                    <a:pt x="1318" y="0"/>
                  </a:lnTo>
                  <a:lnTo>
                    <a:pt x="1322" y="2"/>
                  </a:lnTo>
                  <a:lnTo>
                    <a:pt x="1322" y="4"/>
                  </a:lnTo>
                  <a:lnTo>
                    <a:pt x="1322" y="4"/>
                  </a:lnTo>
                  <a:lnTo>
                    <a:pt x="1322" y="8"/>
                  </a:lnTo>
                  <a:lnTo>
                    <a:pt x="1318" y="8"/>
                  </a:lnTo>
                  <a:lnTo>
                    <a:pt x="1318" y="8"/>
                  </a:lnTo>
                  <a:close/>
                  <a:moveTo>
                    <a:pt x="1276" y="8"/>
                  </a:moveTo>
                  <a:lnTo>
                    <a:pt x="1254" y="8"/>
                  </a:lnTo>
                  <a:lnTo>
                    <a:pt x="1254" y="8"/>
                  </a:lnTo>
                  <a:lnTo>
                    <a:pt x="1252" y="8"/>
                  </a:lnTo>
                  <a:lnTo>
                    <a:pt x="1250" y="4"/>
                  </a:lnTo>
                  <a:lnTo>
                    <a:pt x="1250" y="4"/>
                  </a:lnTo>
                  <a:lnTo>
                    <a:pt x="1252" y="2"/>
                  </a:lnTo>
                  <a:lnTo>
                    <a:pt x="1254" y="0"/>
                  </a:lnTo>
                  <a:lnTo>
                    <a:pt x="1276" y="0"/>
                  </a:lnTo>
                  <a:lnTo>
                    <a:pt x="1276" y="0"/>
                  </a:lnTo>
                  <a:lnTo>
                    <a:pt x="1278" y="2"/>
                  </a:lnTo>
                  <a:lnTo>
                    <a:pt x="1280" y="4"/>
                  </a:lnTo>
                  <a:lnTo>
                    <a:pt x="1280" y="4"/>
                  </a:lnTo>
                  <a:lnTo>
                    <a:pt x="1278" y="8"/>
                  </a:lnTo>
                  <a:lnTo>
                    <a:pt x="1276" y="8"/>
                  </a:lnTo>
                  <a:lnTo>
                    <a:pt x="1276" y="8"/>
                  </a:lnTo>
                  <a:close/>
                  <a:moveTo>
                    <a:pt x="1232" y="8"/>
                  </a:moveTo>
                  <a:lnTo>
                    <a:pt x="1210" y="8"/>
                  </a:lnTo>
                  <a:lnTo>
                    <a:pt x="1210" y="8"/>
                  </a:lnTo>
                  <a:lnTo>
                    <a:pt x="1208" y="8"/>
                  </a:lnTo>
                  <a:lnTo>
                    <a:pt x="1208" y="4"/>
                  </a:lnTo>
                  <a:lnTo>
                    <a:pt x="1208" y="4"/>
                  </a:lnTo>
                  <a:lnTo>
                    <a:pt x="1208" y="2"/>
                  </a:lnTo>
                  <a:lnTo>
                    <a:pt x="1210" y="0"/>
                  </a:lnTo>
                  <a:lnTo>
                    <a:pt x="1232" y="0"/>
                  </a:lnTo>
                  <a:lnTo>
                    <a:pt x="1232" y="0"/>
                  </a:lnTo>
                  <a:lnTo>
                    <a:pt x="1234" y="2"/>
                  </a:lnTo>
                  <a:lnTo>
                    <a:pt x="1236" y="4"/>
                  </a:lnTo>
                  <a:lnTo>
                    <a:pt x="1236" y="4"/>
                  </a:lnTo>
                  <a:lnTo>
                    <a:pt x="1234" y="8"/>
                  </a:lnTo>
                  <a:lnTo>
                    <a:pt x="1232" y="8"/>
                  </a:lnTo>
                  <a:lnTo>
                    <a:pt x="1232" y="8"/>
                  </a:lnTo>
                  <a:close/>
                  <a:moveTo>
                    <a:pt x="1190" y="8"/>
                  </a:moveTo>
                  <a:lnTo>
                    <a:pt x="1168" y="8"/>
                  </a:lnTo>
                  <a:lnTo>
                    <a:pt x="1168" y="8"/>
                  </a:lnTo>
                  <a:lnTo>
                    <a:pt x="1166" y="8"/>
                  </a:lnTo>
                  <a:lnTo>
                    <a:pt x="1164" y="4"/>
                  </a:lnTo>
                  <a:lnTo>
                    <a:pt x="1164" y="4"/>
                  </a:lnTo>
                  <a:lnTo>
                    <a:pt x="1166" y="2"/>
                  </a:lnTo>
                  <a:lnTo>
                    <a:pt x="1168" y="0"/>
                  </a:lnTo>
                  <a:lnTo>
                    <a:pt x="1190" y="0"/>
                  </a:lnTo>
                  <a:lnTo>
                    <a:pt x="1190" y="0"/>
                  </a:lnTo>
                  <a:lnTo>
                    <a:pt x="1192" y="2"/>
                  </a:lnTo>
                  <a:lnTo>
                    <a:pt x="1194" y="4"/>
                  </a:lnTo>
                  <a:lnTo>
                    <a:pt x="1194" y="4"/>
                  </a:lnTo>
                  <a:lnTo>
                    <a:pt x="1192" y="8"/>
                  </a:lnTo>
                  <a:lnTo>
                    <a:pt x="1190" y="8"/>
                  </a:lnTo>
                  <a:lnTo>
                    <a:pt x="1190" y="8"/>
                  </a:lnTo>
                  <a:close/>
                  <a:moveTo>
                    <a:pt x="1146" y="8"/>
                  </a:moveTo>
                  <a:lnTo>
                    <a:pt x="1124" y="8"/>
                  </a:lnTo>
                  <a:lnTo>
                    <a:pt x="1124" y="8"/>
                  </a:lnTo>
                  <a:lnTo>
                    <a:pt x="1122" y="8"/>
                  </a:lnTo>
                  <a:lnTo>
                    <a:pt x="1122" y="4"/>
                  </a:lnTo>
                  <a:lnTo>
                    <a:pt x="1122" y="4"/>
                  </a:lnTo>
                  <a:lnTo>
                    <a:pt x="1122" y="2"/>
                  </a:lnTo>
                  <a:lnTo>
                    <a:pt x="1124" y="0"/>
                  </a:lnTo>
                  <a:lnTo>
                    <a:pt x="1146" y="0"/>
                  </a:lnTo>
                  <a:lnTo>
                    <a:pt x="1146" y="0"/>
                  </a:lnTo>
                  <a:lnTo>
                    <a:pt x="1148" y="2"/>
                  </a:lnTo>
                  <a:lnTo>
                    <a:pt x="1150" y="4"/>
                  </a:lnTo>
                  <a:lnTo>
                    <a:pt x="1150" y="4"/>
                  </a:lnTo>
                  <a:lnTo>
                    <a:pt x="1148" y="8"/>
                  </a:lnTo>
                  <a:lnTo>
                    <a:pt x="1146" y="8"/>
                  </a:lnTo>
                  <a:lnTo>
                    <a:pt x="1146" y="8"/>
                  </a:lnTo>
                  <a:close/>
                  <a:moveTo>
                    <a:pt x="1104" y="8"/>
                  </a:moveTo>
                  <a:lnTo>
                    <a:pt x="1082" y="8"/>
                  </a:lnTo>
                  <a:lnTo>
                    <a:pt x="1082" y="8"/>
                  </a:lnTo>
                  <a:lnTo>
                    <a:pt x="1080" y="8"/>
                  </a:lnTo>
                  <a:lnTo>
                    <a:pt x="1078" y="4"/>
                  </a:lnTo>
                  <a:lnTo>
                    <a:pt x="1078" y="4"/>
                  </a:lnTo>
                  <a:lnTo>
                    <a:pt x="1080" y="2"/>
                  </a:lnTo>
                  <a:lnTo>
                    <a:pt x="1082" y="0"/>
                  </a:lnTo>
                  <a:lnTo>
                    <a:pt x="1104" y="0"/>
                  </a:lnTo>
                  <a:lnTo>
                    <a:pt x="1104" y="0"/>
                  </a:lnTo>
                  <a:lnTo>
                    <a:pt x="1106" y="2"/>
                  </a:lnTo>
                  <a:lnTo>
                    <a:pt x="1106" y="4"/>
                  </a:lnTo>
                  <a:lnTo>
                    <a:pt x="1106" y="4"/>
                  </a:lnTo>
                  <a:lnTo>
                    <a:pt x="1106" y="8"/>
                  </a:lnTo>
                  <a:lnTo>
                    <a:pt x="1104" y="8"/>
                  </a:lnTo>
                  <a:lnTo>
                    <a:pt x="1104" y="8"/>
                  </a:lnTo>
                  <a:close/>
                  <a:moveTo>
                    <a:pt x="1060" y="8"/>
                  </a:moveTo>
                  <a:lnTo>
                    <a:pt x="1038" y="8"/>
                  </a:lnTo>
                  <a:lnTo>
                    <a:pt x="1038" y="8"/>
                  </a:lnTo>
                  <a:lnTo>
                    <a:pt x="1036" y="8"/>
                  </a:lnTo>
                  <a:lnTo>
                    <a:pt x="1034" y="4"/>
                  </a:lnTo>
                  <a:lnTo>
                    <a:pt x="1034" y="4"/>
                  </a:lnTo>
                  <a:lnTo>
                    <a:pt x="1036" y="2"/>
                  </a:lnTo>
                  <a:lnTo>
                    <a:pt x="1038" y="0"/>
                  </a:lnTo>
                  <a:lnTo>
                    <a:pt x="1060" y="0"/>
                  </a:lnTo>
                  <a:lnTo>
                    <a:pt x="1060" y="0"/>
                  </a:lnTo>
                  <a:lnTo>
                    <a:pt x="1062" y="2"/>
                  </a:lnTo>
                  <a:lnTo>
                    <a:pt x="1064" y="4"/>
                  </a:lnTo>
                  <a:lnTo>
                    <a:pt x="1064" y="4"/>
                  </a:lnTo>
                  <a:lnTo>
                    <a:pt x="1062" y="8"/>
                  </a:lnTo>
                  <a:lnTo>
                    <a:pt x="1060" y="8"/>
                  </a:lnTo>
                  <a:lnTo>
                    <a:pt x="1060" y="8"/>
                  </a:lnTo>
                  <a:close/>
                  <a:moveTo>
                    <a:pt x="1018" y="8"/>
                  </a:moveTo>
                  <a:lnTo>
                    <a:pt x="996" y="8"/>
                  </a:lnTo>
                  <a:lnTo>
                    <a:pt x="996" y="8"/>
                  </a:lnTo>
                  <a:lnTo>
                    <a:pt x="992" y="8"/>
                  </a:lnTo>
                  <a:lnTo>
                    <a:pt x="992" y="4"/>
                  </a:lnTo>
                  <a:lnTo>
                    <a:pt x="992" y="4"/>
                  </a:lnTo>
                  <a:lnTo>
                    <a:pt x="992" y="2"/>
                  </a:lnTo>
                  <a:lnTo>
                    <a:pt x="996" y="0"/>
                  </a:lnTo>
                  <a:lnTo>
                    <a:pt x="1018" y="0"/>
                  </a:lnTo>
                  <a:lnTo>
                    <a:pt x="1018" y="0"/>
                  </a:lnTo>
                  <a:lnTo>
                    <a:pt x="1020" y="2"/>
                  </a:lnTo>
                  <a:lnTo>
                    <a:pt x="1020" y="4"/>
                  </a:lnTo>
                  <a:lnTo>
                    <a:pt x="1020" y="4"/>
                  </a:lnTo>
                  <a:lnTo>
                    <a:pt x="1020" y="8"/>
                  </a:lnTo>
                  <a:lnTo>
                    <a:pt x="1018" y="8"/>
                  </a:lnTo>
                  <a:lnTo>
                    <a:pt x="1018" y="8"/>
                  </a:lnTo>
                  <a:close/>
                  <a:moveTo>
                    <a:pt x="974" y="8"/>
                  </a:moveTo>
                  <a:lnTo>
                    <a:pt x="952" y="8"/>
                  </a:lnTo>
                  <a:lnTo>
                    <a:pt x="952" y="8"/>
                  </a:lnTo>
                  <a:lnTo>
                    <a:pt x="950" y="8"/>
                  </a:lnTo>
                  <a:lnTo>
                    <a:pt x="948" y="4"/>
                  </a:lnTo>
                  <a:lnTo>
                    <a:pt x="948" y="4"/>
                  </a:lnTo>
                  <a:lnTo>
                    <a:pt x="950" y="2"/>
                  </a:lnTo>
                  <a:lnTo>
                    <a:pt x="952" y="0"/>
                  </a:lnTo>
                  <a:lnTo>
                    <a:pt x="974" y="0"/>
                  </a:lnTo>
                  <a:lnTo>
                    <a:pt x="974" y="0"/>
                  </a:lnTo>
                  <a:lnTo>
                    <a:pt x="976" y="2"/>
                  </a:lnTo>
                  <a:lnTo>
                    <a:pt x="978" y="4"/>
                  </a:lnTo>
                  <a:lnTo>
                    <a:pt x="978" y="4"/>
                  </a:lnTo>
                  <a:lnTo>
                    <a:pt x="976" y="8"/>
                  </a:lnTo>
                  <a:lnTo>
                    <a:pt x="974" y="8"/>
                  </a:lnTo>
                  <a:lnTo>
                    <a:pt x="974" y="8"/>
                  </a:lnTo>
                  <a:close/>
                  <a:moveTo>
                    <a:pt x="930" y="8"/>
                  </a:moveTo>
                  <a:lnTo>
                    <a:pt x="910" y="8"/>
                  </a:lnTo>
                  <a:lnTo>
                    <a:pt x="910" y="8"/>
                  </a:lnTo>
                  <a:lnTo>
                    <a:pt x="906" y="8"/>
                  </a:lnTo>
                  <a:lnTo>
                    <a:pt x="906" y="4"/>
                  </a:lnTo>
                  <a:lnTo>
                    <a:pt x="906" y="4"/>
                  </a:lnTo>
                  <a:lnTo>
                    <a:pt x="906" y="2"/>
                  </a:lnTo>
                  <a:lnTo>
                    <a:pt x="910" y="0"/>
                  </a:lnTo>
                  <a:lnTo>
                    <a:pt x="930" y="0"/>
                  </a:lnTo>
                  <a:lnTo>
                    <a:pt x="930" y="0"/>
                  </a:lnTo>
                  <a:lnTo>
                    <a:pt x="934" y="2"/>
                  </a:lnTo>
                  <a:lnTo>
                    <a:pt x="934" y="4"/>
                  </a:lnTo>
                  <a:lnTo>
                    <a:pt x="934" y="4"/>
                  </a:lnTo>
                  <a:lnTo>
                    <a:pt x="934" y="8"/>
                  </a:lnTo>
                  <a:lnTo>
                    <a:pt x="930" y="8"/>
                  </a:lnTo>
                  <a:lnTo>
                    <a:pt x="930" y="8"/>
                  </a:lnTo>
                  <a:close/>
                  <a:moveTo>
                    <a:pt x="888" y="8"/>
                  </a:moveTo>
                  <a:lnTo>
                    <a:pt x="866" y="8"/>
                  </a:lnTo>
                  <a:lnTo>
                    <a:pt x="866" y="8"/>
                  </a:lnTo>
                  <a:lnTo>
                    <a:pt x="864" y="8"/>
                  </a:lnTo>
                  <a:lnTo>
                    <a:pt x="862" y="4"/>
                  </a:lnTo>
                  <a:lnTo>
                    <a:pt x="862" y="4"/>
                  </a:lnTo>
                  <a:lnTo>
                    <a:pt x="864" y="2"/>
                  </a:lnTo>
                  <a:lnTo>
                    <a:pt x="866" y="0"/>
                  </a:lnTo>
                  <a:lnTo>
                    <a:pt x="888" y="0"/>
                  </a:lnTo>
                  <a:lnTo>
                    <a:pt x="888" y="0"/>
                  </a:lnTo>
                  <a:lnTo>
                    <a:pt x="890" y="2"/>
                  </a:lnTo>
                  <a:lnTo>
                    <a:pt x="892" y="4"/>
                  </a:lnTo>
                  <a:lnTo>
                    <a:pt x="892" y="4"/>
                  </a:lnTo>
                  <a:lnTo>
                    <a:pt x="890" y="8"/>
                  </a:lnTo>
                  <a:lnTo>
                    <a:pt x="888" y="8"/>
                  </a:lnTo>
                  <a:lnTo>
                    <a:pt x="888" y="8"/>
                  </a:lnTo>
                  <a:close/>
                  <a:moveTo>
                    <a:pt x="844" y="8"/>
                  </a:moveTo>
                  <a:lnTo>
                    <a:pt x="824" y="8"/>
                  </a:lnTo>
                  <a:lnTo>
                    <a:pt x="824" y="8"/>
                  </a:lnTo>
                  <a:lnTo>
                    <a:pt x="820" y="8"/>
                  </a:lnTo>
                  <a:lnTo>
                    <a:pt x="820" y="4"/>
                  </a:lnTo>
                  <a:lnTo>
                    <a:pt x="820" y="4"/>
                  </a:lnTo>
                  <a:lnTo>
                    <a:pt x="820" y="2"/>
                  </a:lnTo>
                  <a:lnTo>
                    <a:pt x="824" y="0"/>
                  </a:lnTo>
                  <a:lnTo>
                    <a:pt x="844" y="0"/>
                  </a:lnTo>
                  <a:lnTo>
                    <a:pt x="844" y="0"/>
                  </a:lnTo>
                  <a:lnTo>
                    <a:pt x="848" y="2"/>
                  </a:lnTo>
                  <a:lnTo>
                    <a:pt x="848" y="4"/>
                  </a:lnTo>
                  <a:lnTo>
                    <a:pt x="848" y="4"/>
                  </a:lnTo>
                  <a:lnTo>
                    <a:pt x="848" y="8"/>
                  </a:lnTo>
                  <a:lnTo>
                    <a:pt x="844" y="8"/>
                  </a:lnTo>
                  <a:lnTo>
                    <a:pt x="844" y="8"/>
                  </a:lnTo>
                  <a:close/>
                  <a:moveTo>
                    <a:pt x="802" y="8"/>
                  </a:moveTo>
                  <a:lnTo>
                    <a:pt x="780" y="8"/>
                  </a:lnTo>
                  <a:lnTo>
                    <a:pt x="780" y="8"/>
                  </a:lnTo>
                  <a:lnTo>
                    <a:pt x="778" y="8"/>
                  </a:lnTo>
                  <a:lnTo>
                    <a:pt x="776" y="4"/>
                  </a:lnTo>
                  <a:lnTo>
                    <a:pt x="776" y="4"/>
                  </a:lnTo>
                  <a:lnTo>
                    <a:pt x="778" y="2"/>
                  </a:lnTo>
                  <a:lnTo>
                    <a:pt x="780" y="0"/>
                  </a:lnTo>
                  <a:lnTo>
                    <a:pt x="802" y="0"/>
                  </a:lnTo>
                  <a:lnTo>
                    <a:pt x="802" y="0"/>
                  </a:lnTo>
                  <a:lnTo>
                    <a:pt x="804" y="2"/>
                  </a:lnTo>
                  <a:lnTo>
                    <a:pt x="806" y="4"/>
                  </a:lnTo>
                  <a:lnTo>
                    <a:pt x="806" y="4"/>
                  </a:lnTo>
                  <a:lnTo>
                    <a:pt x="804" y="8"/>
                  </a:lnTo>
                  <a:lnTo>
                    <a:pt x="802" y="8"/>
                  </a:lnTo>
                  <a:lnTo>
                    <a:pt x="802" y="8"/>
                  </a:lnTo>
                  <a:close/>
                  <a:moveTo>
                    <a:pt x="758" y="8"/>
                  </a:moveTo>
                  <a:lnTo>
                    <a:pt x="738" y="8"/>
                  </a:lnTo>
                  <a:lnTo>
                    <a:pt x="738" y="8"/>
                  </a:lnTo>
                  <a:lnTo>
                    <a:pt x="734" y="8"/>
                  </a:lnTo>
                  <a:lnTo>
                    <a:pt x="734" y="4"/>
                  </a:lnTo>
                  <a:lnTo>
                    <a:pt x="734" y="4"/>
                  </a:lnTo>
                  <a:lnTo>
                    <a:pt x="734" y="2"/>
                  </a:lnTo>
                  <a:lnTo>
                    <a:pt x="738" y="0"/>
                  </a:lnTo>
                  <a:lnTo>
                    <a:pt x="758" y="0"/>
                  </a:lnTo>
                  <a:lnTo>
                    <a:pt x="758" y="0"/>
                  </a:lnTo>
                  <a:lnTo>
                    <a:pt x="762" y="2"/>
                  </a:lnTo>
                  <a:lnTo>
                    <a:pt x="762" y="4"/>
                  </a:lnTo>
                  <a:lnTo>
                    <a:pt x="762" y="4"/>
                  </a:lnTo>
                  <a:lnTo>
                    <a:pt x="762" y="8"/>
                  </a:lnTo>
                  <a:lnTo>
                    <a:pt x="758" y="8"/>
                  </a:lnTo>
                  <a:lnTo>
                    <a:pt x="758" y="8"/>
                  </a:lnTo>
                  <a:close/>
                  <a:moveTo>
                    <a:pt x="716" y="8"/>
                  </a:moveTo>
                  <a:lnTo>
                    <a:pt x="694" y="8"/>
                  </a:lnTo>
                  <a:lnTo>
                    <a:pt x="694" y="8"/>
                  </a:lnTo>
                  <a:lnTo>
                    <a:pt x="692" y="8"/>
                  </a:lnTo>
                  <a:lnTo>
                    <a:pt x="690" y="4"/>
                  </a:lnTo>
                  <a:lnTo>
                    <a:pt x="690" y="4"/>
                  </a:lnTo>
                  <a:lnTo>
                    <a:pt x="692" y="2"/>
                  </a:lnTo>
                  <a:lnTo>
                    <a:pt x="694" y="0"/>
                  </a:lnTo>
                  <a:lnTo>
                    <a:pt x="716" y="0"/>
                  </a:lnTo>
                  <a:lnTo>
                    <a:pt x="716" y="0"/>
                  </a:lnTo>
                  <a:lnTo>
                    <a:pt x="718" y="2"/>
                  </a:lnTo>
                  <a:lnTo>
                    <a:pt x="720" y="4"/>
                  </a:lnTo>
                  <a:lnTo>
                    <a:pt x="720" y="4"/>
                  </a:lnTo>
                  <a:lnTo>
                    <a:pt x="718" y="8"/>
                  </a:lnTo>
                  <a:lnTo>
                    <a:pt x="716" y="8"/>
                  </a:lnTo>
                  <a:lnTo>
                    <a:pt x="716" y="8"/>
                  </a:lnTo>
                  <a:close/>
                  <a:moveTo>
                    <a:pt x="672" y="8"/>
                  </a:moveTo>
                  <a:lnTo>
                    <a:pt x="652" y="8"/>
                  </a:lnTo>
                  <a:lnTo>
                    <a:pt x="652" y="8"/>
                  </a:lnTo>
                  <a:lnTo>
                    <a:pt x="648" y="8"/>
                  </a:lnTo>
                  <a:lnTo>
                    <a:pt x="648" y="4"/>
                  </a:lnTo>
                  <a:lnTo>
                    <a:pt x="648" y="4"/>
                  </a:lnTo>
                  <a:lnTo>
                    <a:pt x="648" y="2"/>
                  </a:lnTo>
                  <a:lnTo>
                    <a:pt x="652" y="0"/>
                  </a:lnTo>
                  <a:lnTo>
                    <a:pt x="672" y="0"/>
                  </a:lnTo>
                  <a:lnTo>
                    <a:pt x="672" y="0"/>
                  </a:lnTo>
                  <a:lnTo>
                    <a:pt x="676" y="2"/>
                  </a:lnTo>
                  <a:lnTo>
                    <a:pt x="676" y="4"/>
                  </a:lnTo>
                  <a:lnTo>
                    <a:pt x="676" y="4"/>
                  </a:lnTo>
                  <a:lnTo>
                    <a:pt x="676" y="8"/>
                  </a:lnTo>
                  <a:lnTo>
                    <a:pt x="672" y="8"/>
                  </a:lnTo>
                  <a:lnTo>
                    <a:pt x="672" y="8"/>
                  </a:lnTo>
                  <a:close/>
                  <a:moveTo>
                    <a:pt x="630" y="8"/>
                  </a:moveTo>
                  <a:lnTo>
                    <a:pt x="608" y="8"/>
                  </a:lnTo>
                  <a:lnTo>
                    <a:pt x="608" y="8"/>
                  </a:lnTo>
                  <a:lnTo>
                    <a:pt x="606" y="8"/>
                  </a:lnTo>
                  <a:lnTo>
                    <a:pt x="604" y="4"/>
                  </a:lnTo>
                  <a:lnTo>
                    <a:pt x="604" y="4"/>
                  </a:lnTo>
                  <a:lnTo>
                    <a:pt x="606" y="2"/>
                  </a:lnTo>
                  <a:lnTo>
                    <a:pt x="608" y="0"/>
                  </a:lnTo>
                  <a:lnTo>
                    <a:pt x="630" y="0"/>
                  </a:lnTo>
                  <a:lnTo>
                    <a:pt x="630" y="0"/>
                  </a:lnTo>
                  <a:lnTo>
                    <a:pt x="632" y="2"/>
                  </a:lnTo>
                  <a:lnTo>
                    <a:pt x="634" y="4"/>
                  </a:lnTo>
                  <a:lnTo>
                    <a:pt x="634" y="4"/>
                  </a:lnTo>
                  <a:lnTo>
                    <a:pt x="632" y="8"/>
                  </a:lnTo>
                  <a:lnTo>
                    <a:pt x="630" y="8"/>
                  </a:lnTo>
                  <a:lnTo>
                    <a:pt x="630" y="8"/>
                  </a:lnTo>
                  <a:close/>
                  <a:moveTo>
                    <a:pt x="586" y="8"/>
                  </a:moveTo>
                  <a:lnTo>
                    <a:pt x="564" y="8"/>
                  </a:lnTo>
                  <a:lnTo>
                    <a:pt x="564" y="8"/>
                  </a:lnTo>
                  <a:lnTo>
                    <a:pt x="562" y="8"/>
                  </a:lnTo>
                  <a:lnTo>
                    <a:pt x="562" y="4"/>
                  </a:lnTo>
                  <a:lnTo>
                    <a:pt x="562" y="4"/>
                  </a:lnTo>
                  <a:lnTo>
                    <a:pt x="562" y="2"/>
                  </a:lnTo>
                  <a:lnTo>
                    <a:pt x="564" y="0"/>
                  </a:lnTo>
                  <a:lnTo>
                    <a:pt x="586" y="0"/>
                  </a:lnTo>
                  <a:lnTo>
                    <a:pt x="586" y="0"/>
                  </a:lnTo>
                  <a:lnTo>
                    <a:pt x="590" y="2"/>
                  </a:lnTo>
                  <a:lnTo>
                    <a:pt x="590" y="4"/>
                  </a:lnTo>
                  <a:lnTo>
                    <a:pt x="590" y="4"/>
                  </a:lnTo>
                  <a:lnTo>
                    <a:pt x="590" y="8"/>
                  </a:lnTo>
                  <a:lnTo>
                    <a:pt x="586" y="8"/>
                  </a:lnTo>
                  <a:lnTo>
                    <a:pt x="586" y="8"/>
                  </a:lnTo>
                  <a:close/>
                  <a:moveTo>
                    <a:pt x="544" y="8"/>
                  </a:moveTo>
                  <a:lnTo>
                    <a:pt x="522" y="8"/>
                  </a:lnTo>
                  <a:lnTo>
                    <a:pt x="522" y="8"/>
                  </a:lnTo>
                  <a:lnTo>
                    <a:pt x="520" y="8"/>
                  </a:lnTo>
                  <a:lnTo>
                    <a:pt x="518" y="4"/>
                  </a:lnTo>
                  <a:lnTo>
                    <a:pt x="518" y="4"/>
                  </a:lnTo>
                  <a:lnTo>
                    <a:pt x="520" y="2"/>
                  </a:lnTo>
                  <a:lnTo>
                    <a:pt x="522" y="0"/>
                  </a:lnTo>
                  <a:lnTo>
                    <a:pt x="544" y="0"/>
                  </a:lnTo>
                  <a:lnTo>
                    <a:pt x="544" y="0"/>
                  </a:lnTo>
                  <a:lnTo>
                    <a:pt x="546" y="2"/>
                  </a:lnTo>
                  <a:lnTo>
                    <a:pt x="548" y="4"/>
                  </a:lnTo>
                  <a:lnTo>
                    <a:pt x="548" y="4"/>
                  </a:lnTo>
                  <a:lnTo>
                    <a:pt x="546" y="8"/>
                  </a:lnTo>
                  <a:lnTo>
                    <a:pt x="544" y="8"/>
                  </a:lnTo>
                  <a:lnTo>
                    <a:pt x="544" y="8"/>
                  </a:lnTo>
                  <a:close/>
                  <a:moveTo>
                    <a:pt x="500" y="8"/>
                  </a:moveTo>
                  <a:lnTo>
                    <a:pt x="478" y="8"/>
                  </a:lnTo>
                  <a:lnTo>
                    <a:pt x="478" y="8"/>
                  </a:lnTo>
                  <a:lnTo>
                    <a:pt x="476" y="8"/>
                  </a:lnTo>
                  <a:lnTo>
                    <a:pt x="476" y="4"/>
                  </a:lnTo>
                  <a:lnTo>
                    <a:pt x="476" y="4"/>
                  </a:lnTo>
                  <a:lnTo>
                    <a:pt x="476" y="2"/>
                  </a:lnTo>
                  <a:lnTo>
                    <a:pt x="478" y="0"/>
                  </a:lnTo>
                  <a:lnTo>
                    <a:pt x="500" y="0"/>
                  </a:lnTo>
                  <a:lnTo>
                    <a:pt x="500" y="0"/>
                  </a:lnTo>
                  <a:lnTo>
                    <a:pt x="502" y="2"/>
                  </a:lnTo>
                  <a:lnTo>
                    <a:pt x="504" y="4"/>
                  </a:lnTo>
                  <a:lnTo>
                    <a:pt x="504" y="4"/>
                  </a:lnTo>
                  <a:lnTo>
                    <a:pt x="502" y="8"/>
                  </a:lnTo>
                  <a:lnTo>
                    <a:pt x="500" y="8"/>
                  </a:lnTo>
                  <a:lnTo>
                    <a:pt x="500" y="8"/>
                  </a:lnTo>
                  <a:close/>
                  <a:moveTo>
                    <a:pt x="458" y="8"/>
                  </a:moveTo>
                  <a:lnTo>
                    <a:pt x="436" y="8"/>
                  </a:lnTo>
                  <a:lnTo>
                    <a:pt x="436" y="8"/>
                  </a:lnTo>
                  <a:lnTo>
                    <a:pt x="434" y="8"/>
                  </a:lnTo>
                  <a:lnTo>
                    <a:pt x="432" y="4"/>
                  </a:lnTo>
                  <a:lnTo>
                    <a:pt x="432" y="4"/>
                  </a:lnTo>
                  <a:lnTo>
                    <a:pt x="434" y="2"/>
                  </a:lnTo>
                  <a:lnTo>
                    <a:pt x="436" y="0"/>
                  </a:lnTo>
                  <a:lnTo>
                    <a:pt x="458" y="0"/>
                  </a:lnTo>
                  <a:lnTo>
                    <a:pt x="458" y="0"/>
                  </a:lnTo>
                  <a:lnTo>
                    <a:pt x="460" y="2"/>
                  </a:lnTo>
                  <a:lnTo>
                    <a:pt x="462" y="4"/>
                  </a:lnTo>
                  <a:lnTo>
                    <a:pt x="462" y="4"/>
                  </a:lnTo>
                  <a:lnTo>
                    <a:pt x="460" y="8"/>
                  </a:lnTo>
                  <a:lnTo>
                    <a:pt x="458" y="8"/>
                  </a:lnTo>
                  <a:lnTo>
                    <a:pt x="458" y="8"/>
                  </a:lnTo>
                  <a:close/>
                  <a:moveTo>
                    <a:pt x="414" y="8"/>
                  </a:moveTo>
                  <a:lnTo>
                    <a:pt x="392" y="8"/>
                  </a:lnTo>
                  <a:lnTo>
                    <a:pt x="392" y="8"/>
                  </a:lnTo>
                  <a:lnTo>
                    <a:pt x="390" y="8"/>
                  </a:lnTo>
                  <a:lnTo>
                    <a:pt x="388" y="4"/>
                  </a:lnTo>
                  <a:lnTo>
                    <a:pt x="388" y="4"/>
                  </a:lnTo>
                  <a:lnTo>
                    <a:pt x="390" y="2"/>
                  </a:lnTo>
                  <a:lnTo>
                    <a:pt x="392" y="0"/>
                  </a:lnTo>
                  <a:lnTo>
                    <a:pt x="414" y="0"/>
                  </a:lnTo>
                  <a:lnTo>
                    <a:pt x="414" y="0"/>
                  </a:lnTo>
                  <a:lnTo>
                    <a:pt x="416" y="2"/>
                  </a:lnTo>
                  <a:lnTo>
                    <a:pt x="418" y="4"/>
                  </a:lnTo>
                  <a:lnTo>
                    <a:pt x="418" y="4"/>
                  </a:lnTo>
                  <a:lnTo>
                    <a:pt x="416" y="8"/>
                  </a:lnTo>
                  <a:lnTo>
                    <a:pt x="414" y="8"/>
                  </a:lnTo>
                  <a:lnTo>
                    <a:pt x="414" y="8"/>
                  </a:lnTo>
                  <a:close/>
                  <a:moveTo>
                    <a:pt x="372" y="8"/>
                  </a:moveTo>
                  <a:lnTo>
                    <a:pt x="350" y="8"/>
                  </a:lnTo>
                  <a:lnTo>
                    <a:pt x="350" y="8"/>
                  </a:lnTo>
                  <a:lnTo>
                    <a:pt x="348" y="8"/>
                  </a:lnTo>
                  <a:lnTo>
                    <a:pt x="346" y="4"/>
                  </a:lnTo>
                  <a:lnTo>
                    <a:pt x="346" y="4"/>
                  </a:lnTo>
                  <a:lnTo>
                    <a:pt x="348" y="2"/>
                  </a:lnTo>
                  <a:lnTo>
                    <a:pt x="350" y="0"/>
                  </a:lnTo>
                  <a:lnTo>
                    <a:pt x="372" y="0"/>
                  </a:lnTo>
                  <a:lnTo>
                    <a:pt x="372" y="0"/>
                  </a:lnTo>
                  <a:lnTo>
                    <a:pt x="374" y="2"/>
                  </a:lnTo>
                  <a:lnTo>
                    <a:pt x="374" y="4"/>
                  </a:lnTo>
                  <a:lnTo>
                    <a:pt x="374" y="4"/>
                  </a:lnTo>
                  <a:lnTo>
                    <a:pt x="374" y="8"/>
                  </a:lnTo>
                  <a:lnTo>
                    <a:pt x="372" y="8"/>
                  </a:lnTo>
                  <a:lnTo>
                    <a:pt x="372" y="8"/>
                  </a:lnTo>
                  <a:close/>
                  <a:moveTo>
                    <a:pt x="328" y="8"/>
                  </a:moveTo>
                  <a:lnTo>
                    <a:pt x="306" y="8"/>
                  </a:lnTo>
                  <a:lnTo>
                    <a:pt x="306" y="8"/>
                  </a:lnTo>
                  <a:lnTo>
                    <a:pt x="304" y="8"/>
                  </a:lnTo>
                  <a:lnTo>
                    <a:pt x="302" y="4"/>
                  </a:lnTo>
                  <a:lnTo>
                    <a:pt x="302" y="4"/>
                  </a:lnTo>
                  <a:lnTo>
                    <a:pt x="304" y="2"/>
                  </a:lnTo>
                  <a:lnTo>
                    <a:pt x="306" y="0"/>
                  </a:lnTo>
                  <a:lnTo>
                    <a:pt x="328" y="0"/>
                  </a:lnTo>
                  <a:lnTo>
                    <a:pt x="328" y="0"/>
                  </a:lnTo>
                  <a:lnTo>
                    <a:pt x="330" y="2"/>
                  </a:lnTo>
                  <a:lnTo>
                    <a:pt x="332" y="4"/>
                  </a:lnTo>
                  <a:lnTo>
                    <a:pt x="332" y="4"/>
                  </a:lnTo>
                  <a:lnTo>
                    <a:pt x="330" y="8"/>
                  </a:lnTo>
                  <a:lnTo>
                    <a:pt x="328" y="8"/>
                  </a:lnTo>
                  <a:lnTo>
                    <a:pt x="328" y="8"/>
                  </a:lnTo>
                  <a:close/>
                  <a:moveTo>
                    <a:pt x="286" y="8"/>
                  </a:moveTo>
                  <a:lnTo>
                    <a:pt x="264" y="8"/>
                  </a:lnTo>
                  <a:lnTo>
                    <a:pt x="264" y="8"/>
                  </a:lnTo>
                  <a:lnTo>
                    <a:pt x="260" y="8"/>
                  </a:lnTo>
                  <a:lnTo>
                    <a:pt x="260" y="4"/>
                  </a:lnTo>
                  <a:lnTo>
                    <a:pt x="260" y="4"/>
                  </a:lnTo>
                  <a:lnTo>
                    <a:pt x="260" y="2"/>
                  </a:lnTo>
                  <a:lnTo>
                    <a:pt x="264" y="0"/>
                  </a:lnTo>
                  <a:lnTo>
                    <a:pt x="286" y="0"/>
                  </a:lnTo>
                  <a:lnTo>
                    <a:pt x="286" y="0"/>
                  </a:lnTo>
                  <a:lnTo>
                    <a:pt x="288" y="2"/>
                  </a:lnTo>
                  <a:lnTo>
                    <a:pt x="288" y="4"/>
                  </a:lnTo>
                  <a:lnTo>
                    <a:pt x="288" y="4"/>
                  </a:lnTo>
                  <a:lnTo>
                    <a:pt x="288" y="8"/>
                  </a:lnTo>
                  <a:lnTo>
                    <a:pt x="286" y="8"/>
                  </a:lnTo>
                  <a:lnTo>
                    <a:pt x="286" y="8"/>
                  </a:lnTo>
                  <a:close/>
                  <a:moveTo>
                    <a:pt x="242" y="8"/>
                  </a:moveTo>
                  <a:lnTo>
                    <a:pt x="220" y="8"/>
                  </a:lnTo>
                  <a:lnTo>
                    <a:pt x="220" y="8"/>
                  </a:lnTo>
                  <a:lnTo>
                    <a:pt x="218" y="8"/>
                  </a:lnTo>
                  <a:lnTo>
                    <a:pt x="216" y="4"/>
                  </a:lnTo>
                  <a:lnTo>
                    <a:pt x="216" y="4"/>
                  </a:lnTo>
                  <a:lnTo>
                    <a:pt x="218" y="2"/>
                  </a:lnTo>
                  <a:lnTo>
                    <a:pt x="220" y="0"/>
                  </a:lnTo>
                  <a:lnTo>
                    <a:pt x="242" y="0"/>
                  </a:lnTo>
                  <a:lnTo>
                    <a:pt x="242" y="0"/>
                  </a:lnTo>
                  <a:lnTo>
                    <a:pt x="244" y="2"/>
                  </a:lnTo>
                  <a:lnTo>
                    <a:pt x="246" y="4"/>
                  </a:lnTo>
                  <a:lnTo>
                    <a:pt x="246" y="4"/>
                  </a:lnTo>
                  <a:lnTo>
                    <a:pt x="244" y="8"/>
                  </a:lnTo>
                  <a:lnTo>
                    <a:pt x="242" y="8"/>
                  </a:lnTo>
                  <a:lnTo>
                    <a:pt x="242" y="8"/>
                  </a:lnTo>
                  <a:close/>
                  <a:moveTo>
                    <a:pt x="198" y="8"/>
                  </a:moveTo>
                  <a:lnTo>
                    <a:pt x="178" y="8"/>
                  </a:lnTo>
                  <a:lnTo>
                    <a:pt x="178" y="8"/>
                  </a:lnTo>
                  <a:lnTo>
                    <a:pt x="174" y="8"/>
                  </a:lnTo>
                  <a:lnTo>
                    <a:pt x="174" y="4"/>
                  </a:lnTo>
                  <a:lnTo>
                    <a:pt x="174" y="4"/>
                  </a:lnTo>
                  <a:lnTo>
                    <a:pt x="174" y="2"/>
                  </a:lnTo>
                  <a:lnTo>
                    <a:pt x="178" y="0"/>
                  </a:lnTo>
                  <a:lnTo>
                    <a:pt x="198" y="0"/>
                  </a:lnTo>
                  <a:lnTo>
                    <a:pt x="198" y="0"/>
                  </a:lnTo>
                  <a:lnTo>
                    <a:pt x="202" y="2"/>
                  </a:lnTo>
                  <a:lnTo>
                    <a:pt x="202" y="4"/>
                  </a:lnTo>
                  <a:lnTo>
                    <a:pt x="202" y="4"/>
                  </a:lnTo>
                  <a:lnTo>
                    <a:pt x="202" y="8"/>
                  </a:lnTo>
                  <a:lnTo>
                    <a:pt x="198" y="8"/>
                  </a:lnTo>
                  <a:lnTo>
                    <a:pt x="198" y="8"/>
                  </a:lnTo>
                  <a:close/>
                  <a:moveTo>
                    <a:pt x="156" y="8"/>
                  </a:moveTo>
                  <a:lnTo>
                    <a:pt x="134" y="8"/>
                  </a:lnTo>
                  <a:lnTo>
                    <a:pt x="134" y="8"/>
                  </a:lnTo>
                  <a:lnTo>
                    <a:pt x="132" y="8"/>
                  </a:lnTo>
                  <a:lnTo>
                    <a:pt x="130" y="4"/>
                  </a:lnTo>
                  <a:lnTo>
                    <a:pt x="130" y="4"/>
                  </a:lnTo>
                  <a:lnTo>
                    <a:pt x="132" y="2"/>
                  </a:lnTo>
                  <a:lnTo>
                    <a:pt x="134" y="0"/>
                  </a:lnTo>
                  <a:lnTo>
                    <a:pt x="156" y="0"/>
                  </a:lnTo>
                  <a:lnTo>
                    <a:pt x="156" y="0"/>
                  </a:lnTo>
                  <a:lnTo>
                    <a:pt x="158" y="2"/>
                  </a:lnTo>
                  <a:lnTo>
                    <a:pt x="160" y="4"/>
                  </a:lnTo>
                  <a:lnTo>
                    <a:pt x="160" y="4"/>
                  </a:lnTo>
                  <a:lnTo>
                    <a:pt x="158" y="8"/>
                  </a:lnTo>
                  <a:lnTo>
                    <a:pt x="156" y="8"/>
                  </a:lnTo>
                  <a:lnTo>
                    <a:pt x="156" y="8"/>
                  </a:lnTo>
                  <a:close/>
                  <a:moveTo>
                    <a:pt x="112" y="8"/>
                  </a:moveTo>
                  <a:lnTo>
                    <a:pt x="92" y="8"/>
                  </a:lnTo>
                  <a:lnTo>
                    <a:pt x="92" y="8"/>
                  </a:lnTo>
                  <a:lnTo>
                    <a:pt x="88" y="8"/>
                  </a:lnTo>
                  <a:lnTo>
                    <a:pt x="88" y="4"/>
                  </a:lnTo>
                  <a:lnTo>
                    <a:pt x="88" y="4"/>
                  </a:lnTo>
                  <a:lnTo>
                    <a:pt x="88" y="2"/>
                  </a:lnTo>
                  <a:lnTo>
                    <a:pt x="92" y="0"/>
                  </a:lnTo>
                  <a:lnTo>
                    <a:pt x="112" y="0"/>
                  </a:lnTo>
                  <a:lnTo>
                    <a:pt x="112" y="0"/>
                  </a:lnTo>
                  <a:lnTo>
                    <a:pt x="116" y="2"/>
                  </a:lnTo>
                  <a:lnTo>
                    <a:pt x="116" y="4"/>
                  </a:lnTo>
                  <a:lnTo>
                    <a:pt x="116" y="4"/>
                  </a:lnTo>
                  <a:lnTo>
                    <a:pt x="116" y="8"/>
                  </a:lnTo>
                  <a:lnTo>
                    <a:pt x="112" y="8"/>
                  </a:lnTo>
                  <a:lnTo>
                    <a:pt x="112" y="8"/>
                  </a:lnTo>
                  <a:close/>
                  <a:moveTo>
                    <a:pt x="70" y="8"/>
                  </a:moveTo>
                  <a:lnTo>
                    <a:pt x="48" y="8"/>
                  </a:lnTo>
                  <a:lnTo>
                    <a:pt x="48" y="8"/>
                  </a:lnTo>
                  <a:lnTo>
                    <a:pt x="46" y="8"/>
                  </a:lnTo>
                  <a:lnTo>
                    <a:pt x="44" y="4"/>
                  </a:lnTo>
                  <a:lnTo>
                    <a:pt x="44" y="4"/>
                  </a:lnTo>
                  <a:lnTo>
                    <a:pt x="46" y="2"/>
                  </a:lnTo>
                  <a:lnTo>
                    <a:pt x="48" y="0"/>
                  </a:lnTo>
                  <a:lnTo>
                    <a:pt x="70" y="0"/>
                  </a:lnTo>
                  <a:lnTo>
                    <a:pt x="70" y="0"/>
                  </a:lnTo>
                  <a:lnTo>
                    <a:pt x="72" y="2"/>
                  </a:lnTo>
                  <a:lnTo>
                    <a:pt x="74" y="4"/>
                  </a:lnTo>
                  <a:lnTo>
                    <a:pt x="74" y="4"/>
                  </a:lnTo>
                  <a:lnTo>
                    <a:pt x="72" y="8"/>
                  </a:lnTo>
                  <a:lnTo>
                    <a:pt x="70" y="8"/>
                  </a:lnTo>
                  <a:lnTo>
                    <a:pt x="70" y="8"/>
                  </a:lnTo>
                  <a:close/>
                  <a:moveTo>
                    <a:pt x="26" y="8"/>
                  </a:moveTo>
                  <a:lnTo>
                    <a:pt x="6" y="8"/>
                  </a:lnTo>
                  <a:lnTo>
                    <a:pt x="6" y="8"/>
                  </a:lnTo>
                  <a:lnTo>
                    <a:pt x="2" y="8"/>
                  </a:lnTo>
                  <a:lnTo>
                    <a:pt x="2" y="4"/>
                  </a:lnTo>
                  <a:lnTo>
                    <a:pt x="2" y="4"/>
                  </a:lnTo>
                  <a:lnTo>
                    <a:pt x="2" y="2"/>
                  </a:lnTo>
                  <a:lnTo>
                    <a:pt x="6" y="0"/>
                  </a:lnTo>
                  <a:lnTo>
                    <a:pt x="26" y="0"/>
                  </a:lnTo>
                  <a:lnTo>
                    <a:pt x="26" y="0"/>
                  </a:lnTo>
                  <a:lnTo>
                    <a:pt x="30" y="2"/>
                  </a:lnTo>
                  <a:lnTo>
                    <a:pt x="30" y="4"/>
                  </a:lnTo>
                  <a:lnTo>
                    <a:pt x="30" y="4"/>
                  </a:lnTo>
                  <a:lnTo>
                    <a:pt x="30" y="8"/>
                  </a:lnTo>
                  <a:lnTo>
                    <a:pt x="26" y="8"/>
                  </a:lnTo>
                  <a:lnTo>
                    <a:pt x="26"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sp>
        <p:nvSpPr>
          <p:cNvPr id="27" name="Rectangle 19"/>
          <p:cNvSpPr>
            <a:spLocks noChangeArrowheads="1"/>
          </p:cNvSpPr>
          <p:nvPr/>
        </p:nvSpPr>
        <p:spPr bwMode="auto">
          <a:xfrm>
            <a:off x="18323" y="9370519"/>
            <a:ext cx="7531796" cy="1352991"/>
          </a:xfrm>
          <a:prstGeom prst="rect">
            <a:avLst/>
          </a:prstGeom>
          <a:solidFill>
            <a:srgbClr val="008E40"/>
          </a:solidFill>
          <a:ln>
            <a:noFill/>
          </a:ln>
        </p:spPr>
        <p:txBody>
          <a:bodyPr vert="horz" wrap="square" lIns="91440" tIns="45720" rIns="91440" bIns="45720" numCol="1" anchor="t" anchorCtr="0" compatLnSpc="1">
            <a:prstTxWarp prst="textNoShape">
              <a:avLst/>
            </a:prstTxWarp>
          </a:bodyPr>
          <a:lstStyle/>
          <a:p>
            <a:endParaRPr lang="ja-JP" altLang="en-US" dirty="0"/>
          </a:p>
        </p:txBody>
      </p:sp>
      <p:grpSp>
        <p:nvGrpSpPr>
          <p:cNvPr id="28" name="グループ化 27"/>
          <p:cNvGrpSpPr/>
          <p:nvPr/>
        </p:nvGrpSpPr>
        <p:grpSpPr>
          <a:xfrm>
            <a:off x="314325" y="2081212"/>
            <a:ext cx="3282950" cy="307975"/>
            <a:chOff x="314325" y="2081212"/>
            <a:chExt cx="3282950" cy="307975"/>
          </a:xfrm>
        </p:grpSpPr>
        <p:sp>
          <p:nvSpPr>
            <p:cNvPr id="29" name="Rectangle 21"/>
            <p:cNvSpPr>
              <a:spLocks noChangeArrowheads="1"/>
            </p:cNvSpPr>
            <p:nvPr userDrawn="1"/>
          </p:nvSpPr>
          <p:spPr bwMode="auto">
            <a:xfrm>
              <a:off x="314325" y="2081212"/>
              <a:ext cx="161925" cy="3016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30" name="Rectangle 22"/>
            <p:cNvSpPr>
              <a:spLocks noChangeArrowheads="1"/>
            </p:cNvSpPr>
            <p:nvPr userDrawn="1"/>
          </p:nvSpPr>
          <p:spPr bwMode="auto">
            <a:xfrm>
              <a:off x="504825" y="2081212"/>
              <a:ext cx="34925" cy="3016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31" name="Freeform 23"/>
            <p:cNvSpPr>
              <a:spLocks/>
            </p:cNvSpPr>
            <p:nvPr userDrawn="1"/>
          </p:nvSpPr>
          <p:spPr bwMode="auto">
            <a:xfrm>
              <a:off x="314325" y="2376487"/>
              <a:ext cx="3282950" cy="12700"/>
            </a:xfrm>
            <a:custGeom>
              <a:avLst/>
              <a:gdLst>
                <a:gd name="T0" fmla="*/ 2068 w 2068"/>
                <a:gd name="T1" fmla="*/ 8 h 8"/>
                <a:gd name="T2" fmla="*/ 0 w 2068"/>
                <a:gd name="T3" fmla="*/ 8 h 8"/>
                <a:gd name="T4" fmla="*/ 0 w 2068"/>
                <a:gd name="T5" fmla="*/ 0 h 8"/>
                <a:gd name="T6" fmla="*/ 2068 w 2068"/>
                <a:gd name="T7" fmla="*/ 0 h 8"/>
                <a:gd name="T8" fmla="*/ 2068 w 2068"/>
                <a:gd name="T9" fmla="*/ 8 h 8"/>
                <a:gd name="T10" fmla="*/ 2068 w 2068"/>
                <a:gd name="T11" fmla="*/ 8 h 8"/>
              </a:gdLst>
              <a:ahLst/>
              <a:cxnLst>
                <a:cxn ang="0">
                  <a:pos x="T0" y="T1"/>
                </a:cxn>
                <a:cxn ang="0">
                  <a:pos x="T2" y="T3"/>
                </a:cxn>
                <a:cxn ang="0">
                  <a:pos x="T4" y="T5"/>
                </a:cxn>
                <a:cxn ang="0">
                  <a:pos x="T6" y="T7"/>
                </a:cxn>
                <a:cxn ang="0">
                  <a:pos x="T8" y="T9"/>
                </a:cxn>
                <a:cxn ang="0">
                  <a:pos x="T10" y="T11"/>
                </a:cxn>
              </a:cxnLst>
              <a:rect l="0" t="0" r="r" b="b"/>
              <a:pathLst>
                <a:path w="2068" h="8">
                  <a:moveTo>
                    <a:pt x="2068" y="8"/>
                  </a:moveTo>
                  <a:lnTo>
                    <a:pt x="0" y="8"/>
                  </a:lnTo>
                  <a:lnTo>
                    <a:pt x="0" y="0"/>
                  </a:lnTo>
                  <a:lnTo>
                    <a:pt x="2068" y="0"/>
                  </a:lnTo>
                  <a:lnTo>
                    <a:pt x="2068" y="8"/>
                  </a:lnTo>
                  <a:lnTo>
                    <a:pt x="2068" y="8"/>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sp>
        <p:nvSpPr>
          <p:cNvPr id="37" name="テキスト ボックス 36"/>
          <p:cNvSpPr txBox="1"/>
          <p:nvPr/>
        </p:nvSpPr>
        <p:spPr>
          <a:xfrm>
            <a:off x="71133" y="-6843"/>
            <a:ext cx="4601171" cy="584775"/>
          </a:xfrm>
          <a:prstGeom prst="rect">
            <a:avLst/>
          </a:prstGeom>
          <a:noFill/>
        </p:spPr>
        <p:txBody>
          <a:bodyPr wrap="square" rtlCol="0">
            <a:spAutoFit/>
          </a:bodyPr>
          <a:lstStyle/>
          <a:p>
            <a:r>
              <a:rPr kumimoji="1" lang="ja-JP" altLang="en-US" sz="1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静岡県立大学短期大学部</a:t>
            </a:r>
            <a:endParaRPr kumimoji="1" lang="en-US" altLang="ja-JP" sz="1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r>
              <a:rPr kumimoji="1" lang="ja-JP" altLang="en-US" sz="1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社会福祉学科介護福祉専攻</a:t>
            </a:r>
          </a:p>
        </p:txBody>
      </p:sp>
      <p:grpSp>
        <p:nvGrpSpPr>
          <p:cNvPr id="38" name="グループ化 37"/>
          <p:cNvGrpSpPr/>
          <p:nvPr/>
        </p:nvGrpSpPr>
        <p:grpSpPr>
          <a:xfrm>
            <a:off x="314325" y="3919537"/>
            <a:ext cx="3282950" cy="307975"/>
            <a:chOff x="314325" y="2081212"/>
            <a:chExt cx="3282950" cy="307975"/>
          </a:xfrm>
          <a:solidFill>
            <a:schemeClr val="tx1"/>
          </a:solidFill>
        </p:grpSpPr>
        <p:sp>
          <p:nvSpPr>
            <p:cNvPr id="39" name="Rectangle 21"/>
            <p:cNvSpPr>
              <a:spLocks noChangeArrowheads="1"/>
            </p:cNvSpPr>
            <p:nvPr userDrawn="1"/>
          </p:nvSpPr>
          <p:spPr bwMode="auto">
            <a:xfrm>
              <a:off x="314325" y="2081212"/>
              <a:ext cx="161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0" name="Rectangle 22"/>
            <p:cNvSpPr>
              <a:spLocks noChangeArrowheads="1"/>
            </p:cNvSpPr>
            <p:nvPr userDrawn="1"/>
          </p:nvSpPr>
          <p:spPr bwMode="auto">
            <a:xfrm>
              <a:off x="504825" y="2081212"/>
              <a:ext cx="34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1" name="Freeform 23"/>
            <p:cNvSpPr>
              <a:spLocks/>
            </p:cNvSpPr>
            <p:nvPr userDrawn="1"/>
          </p:nvSpPr>
          <p:spPr bwMode="auto">
            <a:xfrm>
              <a:off x="314325" y="2376487"/>
              <a:ext cx="3282950" cy="12700"/>
            </a:xfrm>
            <a:custGeom>
              <a:avLst/>
              <a:gdLst>
                <a:gd name="T0" fmla="*/ 2068 w 2068"/>
                <a:gd name="T1" fmla="*/ 8 h 8"/>
                <a:gd name="T2" fmla="*/ 0 w 2068"/>
                <a:gd name="T3" fmla="*/ 8 h 8"/>
                <a:gd name="T4" fmla="*/ 0 w 2068"/>
                <a:gd name="T5" fmla="*/ 0 h 8"/>
                <a:gd name="T6" fmla="*/ 2068 w 2068"/>
                <a:gd name="T7" fmla="*/ 0 h 8"/>
                <a:gd name="T8" fmla="*/ 2068 w 2068"/>
                <a:gd name="T9" fmla="*/ 8 h 8"/>
                <a:gd name="T10" fmla="*/ 2068 w 2068"/>
                <a:gd name="T11" fmla="*/ 8 h 8"/>
              </a:gdLst>
              <a:ahLst/>
              <a:cxnLst>
                <a:cxn ang="0">
                  <a:pos x="T0" y="T1"/>
                </a:cxn>
                <a:cxn ang="0">
                  <a:pos x="T2" y="T3"/>
                </a:cxn>
                <a:cxn ang="0">
                  <a:pos x="T4" y="T5"/>
                </a:cxn>
                <a:cxn ang="0">
                  <a:pos x="T6" y="T7"/>
                </a:cxn>
                <a:cxn ang="0">
                  <a:pos x="T8" y="T9"/>
                </a:cxn>
                <a:cxn ang="0">
                  <a:pos x="T10" y="T11"/>
                </a:cxn>
              </a:cxnLst>
              <a:rect l="0" t="0" r="r" b="b"/>
              <a:pathLst>
                <a:path w="2068" h="8">
                  <a:moveTo>
                    <a:pt x="2068" y="8"/>
                  </a:moveTo>
                  <a:lnTo>
                    <a:pt x="0" y="8"/>
                  </a:lnTo>
                  <a:lnTo>
                    <a:pt x="0" y="0"/>
                  </a:lnTo>
                  <a:lnTo>
                    <a:pt x="2068" y="0"/>
                  </a:lnTo>
                  <a:lnTo>
                    <a:pt x="2068" y="8"/>
                  </a:lnTo>
                  <a:lnTo>
                    <a:pt x="2068"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grpSp>
        <p:nvGrpSpPr>
          <p:cNvPr id="46" name="グループ化 45"/>
          <p:cNvGrpSpPr/>
          <p:nvPr/>
        </p:nvGrpSpPr>
        <p:grpSpPr>
          <a:xfrm>
            <a:off x="314325" y="5761245"/>
            <a:ext cx="3282950" cy="307975"/>
            <a:chOff x="314325" y="2081212"/>
            <a:chExt cx="3282950" cy="307975"/>
          </a:xfrm>
          <a:solidFill>
            <a:schemeClr val="tx1"/>
          </a:solidFill>
        </p:grpSpPr>
        <p:sp>
          <p:nvSpPr>
            <p:cNvPr id="47" name="Rectangle 21"/>
            <p:cNvSpPr>
              <a:spLocks noChangeArrowheads="1"/>
            </p:cNvSpPr>
            <p:nvPr userDrawn="1"/>
          </p:nvSpPr>
          <p:spPr bwMode="auto">
            <a:xfrm>
              <a:off x="314325" y="2081212"/>
              <a:ext cx="161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8" name="Rectangle 22"/>
            <p:cNvSpPr>
              <a:spLocks noChangeArrowheads="1"/>
            </p:cNvSpPr>
            <p:nvPr userDrawn="1"/>
          </p:nvSpPr>
          <p:spPr bwMode="auto">
            <a:xfrm>
              <a:off x="504825" y="2081212"/>
              <a:ext cx="34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9" name="Freeform 23"/>
            <p:cNvSpPr>
              <a:spLocks/>
            </p:cNvSpPr>
            <p:nvPr userDrawn="1"/>
          </p:nvSpPr>
          <p:spPr bwMode="auto">
            <a:xfrm>
              <a:off x="314325" y="2376487"/>
              <a:ext cx="3282950" cy="12700"/>
            </a:xfrm>
            <a:custGeom>
              <a:avLst/>
              <a:gdLst>
                <a:gd name="T0" fmla="*/ 2068 w 2068"/>
                <a:gd name="T1" fmla="*/ 8 h 8"/>
                <a:gd name="T2" fmla="*/ 0 w 2068"/>
                <a:gd name="T3" fmla="*/ 8 h 8"/>
                <a:gd name="T4" fmla="*/ 0 w 2068"/>
                <a:gd name="T5" fmla="*/ 0 h 8"/>
                <a:gd name="T6" fmla="*/ 2068 w 2068"/>
                <a:gd name="T7" fmla="*/ 0 h 8"/>
                <a:gd name="T8" fmla="*/ 2068 w 2068"/>
                <a:gd name="T9" fmla="*/ 8 h 8"/>
                <a:gd name="T10" fmla="*/ 2068 w 2068"/>
                <a:gd name="T11" fmla="*/ 8 h 8"/>
              </a:gdLst>
              <a:ahLst/>
              <a:cxnLst>
                <a:cxn ang="0">
                  <a:pos x="T0" y="T1"/>
                </a:cxn>
                <a:cxn ang="0">
                  <a:pos x="T2" y="T3"/>
                </a:cxn>
                <a:cxn ang="0">
                  <a:pos x="T4" y="T5"/>
                </a:cxn>
                <a:cxn ang="0">
                  <a:pos x="T6" y="T7"/>
                </a:cxn>
                <a:cxn ang="0">
                  <a:pos x="T8" y="T9"/>
                </a:cxn>
                <a:cxn ang="0">
                  <a:pos x="T10" y="T11"/>
                </a:cxn>
              </a:cxnLst>
              <a:rect l="0" t="0" r="r" b="b"/>
              <a:pathLst>
                <a:path w="2068" h="8">
                  <a:moveTo>
                    <a:pt x="2068" y="8"/>
                  </a:moveTo>
                  <a:lnTo>
                    <a:pt x="0" y="8"/>
                  </a:lnTo>
                  <a:lnTo>
                    <a:pt x="0" y="0"/>
                  </a:lnTo>
                  <a:lnTo>
                    <a:pt x="2068" y="0"/>
                  </a:lnTo>
                  <a:lnTo>
                    <a:pt x="2068" y="8"/>
                  </a:lnTo>
                  <a:lnTo>
                    <a:pt x="2068"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grpSp>
        <p:nvGrpSpPr>
          <p:cNvPr id="54" name="グループ化 53"/>
          <p:cNvGrpSpPr/>
          <p:nvPr/>
        </p:nvGrpSpPr>
        <p:grpSpPr>
          <a:xfrm>
            <a:off x="314325" y="7616009"/>
            <a:ext cx="3282950" cy="307975"/>
            <a:chOff x="314325" y="2081212"/>
            <a:chExt cx="3282950" cy="307975"/>
          </a:xfrm>
          <a:solidFill>
            <a:schemeClr val="tx1"/>
          </a:solidFill>
        </p:grpSpPr>
        <p:sp>
          <p:nvSpPr>
            <p:cNvPr id="55" name="Rectangle 21"/>
            <p:cNvSpPr>
              <a:spLocks noChangeArrowheads="1"/>
            </p:cNvSpPr>
            <p:nvPr userDrawn="1"/>
          </p:nvSpPr>
          <p:spPr bwMode="auto">
            <a:xfrm>
              <a:off x="314325" y="2081212"/>
              <a:ext cx="161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6" name="Rectangle 22"/>
            <p:cNvSpPr>
              <a:spLocks noChangeArrowheads="1"/>
            </p:cNvSpPr>
            <p:nvPr userDrawn="1"/>
          </p:nvSpPr>
          <p:spPr bwMode="auto">
            <a:xfrm>
              <a:off x="504825" y="2081212"/>
              <a:ext cx="34925" cy="3016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7" name="Freeform 23"/>
            <p:cNvSpPr>
              <a:spLocks/>
            </p:cNvSpPr>
            <p:nvPr userDrawn="1"/>
          </p:nvSpPr>
          <p:spPr bwMode="auto">
            <a:xfrm>
              <a:off x="314325" y="2376487"/>
              <a:ext cx="3282950" cy="12700"/>
            </a:xfrm>
            <a:custGeom>
              <a:avLst/>
              <a:gdLst>
                <a:gd name="T0" fmla="*/ 2068 w 2068"/>
                <a:gd name="T1" fmla="*/ 8 h 8"/>
                <a:gd name="T2" fmla="*/ 0 w 2068"/>
                <a:gd name="T3" fmla="*/ 8 h 8"/>
                <a:gd name="T4" fmla="*/ 0 w 2068"/>
                <a:gd name="T5" fmla="*/ 0 h 8"/>
                <a:gd name="T6" fmla="*/ 2068 w 2068"/>
                <a:gd name="T7" fmla="*/ 0 h 8"/>
                <a:gd name="T8" fmla="*/ 2068 w 2068"/>
                <a:gd name="T9" fmla="*/ 8 h 8"/>
                <a:gd name="T10" fmla="*/ 2068 w 2068"/>
                <a:gd name="T11" fmla="*/ 8 h 8"/>
              </a:gdLst>
              <a:ahLst/>
              <a:cxnLst>
                <a:cxn ang="0">
                  <a:pos x="T0" y="T1"/>
                </a:cxn>
                <a:cxn ang="0">
                  <a:pos x="T2" y="T3"/>
                </a:cxn>
                <a:cxn ang="0">
                  <a:pos x="T4" y="T5"/>
                </a:cxn>
                <a:cxn ang="0">
                  <a:pos x="T6" y="T7"/>
                </a:cxn>
                <a:cxn ang="0">
                  <a:pos x="T8" y="T9"/>
                </a:cxn>
                <a:cxn ang="0">
                  <a:pos x="T10" y="T11"/>
                </a:cxn>
              </a:cxnLst>
              <a:rect l="0" t="0" r="r" b="b"/>
              <a:pathLst>
                <a:path w="2068" h="8">
                  <a:moveTo>
                    <a:pt x="2068" y="8"/>
                  </a:moveTo>
                  <a:lnTo>
                    <a:pt x="0" y="8"/>
                  </a:lnTo>
                  <a:lnTo>
                    <a:pt x="0" y="0"/>
                  </a:lnTo>
                  <a:lnTo>
                    <a:pt x="2068" y="0"/>
                  </a:lnTo>
                  <a:lnTo>
                    <a:pt x="2068" y="8"/>
                  </a:lnTo>
                  <a:lnTo>
                    <a:pt x="2068"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sp>
        <p:nvSpPr>
          <p:cNvPr id="62" name="テキスト プレースホルダー 61"/>
          <p:cNvSpPr>
            <a:spLocks noGrp="1"/>
          </p:cNvSpPr>
          <p:nvPr>
            <p:ph type="body" sz="quarter" idx="10"/>
          </p:nvPr>
        </p:nvSpPr>
        <p:spPr>
          <a:xfrm>
            <a:off x="4050079" y="175877"/>
            <a:ext cx="3468303" cy="329113"/>
          </a:xfrm>
        </p:spPr>
        <p:txBody>
          <a:bodyPr>
            <a:noAutofit/>
          </a:bodyPr>
          <a:lstStyle/>
          <a:p>
            <a:r>
              <a:rPr kumimoji="1" lang="en-US" altLang="ja-JP" sz="2000" dirty="0"/>
              <a:t>2025</a:t>
            </a:r>
            <a:r>
              <a:rPr kumimoji="1" lang="ja-JP" altLang="en-US" sz="2000" dirty="0"/>
              <a:t>年度　リカレント教育</a:t>
            </a:r>
          </a:p>
        </p:txBody>
      </p:sp>
      <p:sp>
        <p:nvSpPr>
          <p:cNvPr id="73" name="テキスト プレースホルダー 72"/>
          <p:cNvSpPr>
            <a:spLocks noGrp="1"/>
          </p:cNvSpPr>
          <p:nvPr>
            <p:ph type="body" sz="quarter" idx="21"/>
          </p:nvPr>
        </p:nvSpPr>
        <p:spPr>
          <a:xfrm>
            <a:off x="546893" y="3919538"/>
            <a:ext cx="3910668" cy="398054"/>
          </a:xfrm>
        </p:spPr>
        <p:txBody>
          <a:bodyPr>
            <a:normAutofit/>
          </a:bodyPr>
          <a:lstStyle/>
          <a:p>
            <a:r>
              <a:rPr kumimoji="1" lang="ja-JP" altLang="en-US" dirty="0"/>
              <a:t>介護職に求められる倫理 </a:t>
            </a:r>
            <a:r>
              <a:rPr kumimoji="1" lang="en-US" altLang="ja-JP" sz="1100" dirty="0"/>
              <a:t>【</a:t>
            </a:r>
            <a:r>
              <a:rPr kumimoji="1" lang="ja-JP" altLang="en-US" sz="1100" dirty="0"/>
              <a:t>講義・演習</a:t>
            </a:r>
            <a:r>
              <a:rPr kumimoji="1" lang="en-US" altLang="ja-JP" sz="1100" dirty="0"/>
              <a:t>】</a:t>
            </a:r>
            <a:endParaRPr kumimoji="1" lang="ja-JP" altLang="en-US" sz="1100" dirty="0"/>
          </a:p>
        </p:txBody>
      </p:sp>
      <p:sp>
        <p:nvSpPr>
          <p:cNvPr id="89" name="テキスト プレースホルダー 88"/>
          <p:cNvSpPr>
            <a:spLocks noGrp="1"/>
          </p:cNvSpPr>
          <p:nvPr>
            <p:ph type="body" sz="quarter" idx="37"/>
          </p:nvPr>
        </p:nvSpPr>
        <p:spPr>
          <a:xfrm>
            <a:off x="546892" y="7603355"/>
            <a:ext cx="6714549" cy="398054"/>
          </a:xfrm>
        </p:spPr>
        <p:txBody>
          <a:bodyPr>
            <a:normAutofit/>
          </a:bodyPr>
          <a:lstStyle/>
          <a:p>
            <a:r>
              <a:rPr kumimoji="1" lang="ja-JP" altLang="en-US" dirty="0"/>
              <a:t>簡単にできる花リース</a:t>
            </a:r>
            <a:r>
              <a:rPr lang="ja-JP" altLang="en-US" sz="1400" dirty="0"/>
              <a:t>－</a:t>
            </a:r>
            <a:r>
              <a:rPr kumimoji="1" lang="ja-JP" altLang="en-US" sz="1400" dirty="0"/>
              <a:t>材料の選び方から作り方・飾り方まで </a:t>
            </a:r>
            <a:r>
              <a:rPr lang="en-US" altLang="ja-JP" sz="1100" dirty="0"/>
              <a:t>【</a:t>
            </a:r>
            <a:r>
              <a:rPr lang="ja-JP" altLang="en-US" sz="1100" dirty="0"/>
              <a:t>講義・演習</a:t>
            </a:r>
            <a:r>
              <a:rPr lang="en-US" altLang="ja-JP" sz="1100" dirty="0"/>
              <a:t>】</a:t>
            </a:r>
            <a:endParaRPr kumimoji="1" lang="ja-JP" altLang="en-US" sz="1100" dirty="0"/>
          </a:p>
        </p:txBody>
      </p:sp>
      <p:sp>
        <p:nvSpPr>
          <p:cNvPr id="97" name="テキスト プレースホルダー 96"/>
          <p:cNvSpPr>
            <a:spLocks noGrp="1"/>
          </p:cNvSpPr>
          <p:nvPr>
            <p:ph type="body" sz="quarter" idx="45"/>
          </p:nvPr>
        </p:nvSpPr>
        <p:spPr>
          <a:xfrm>
            <a:off x="102869" y="9473055"/>
            <a:ext cx="6132574" cy="1234955"/>
          </a:xfrm>
        </p:spPr>
        <p:txBody>
          <a:bodyPr/>
          <a:lstStyle/>
          <a:p>
            <a:r>
              <a:rPr kumimoji="1" lang="ja-JP" altLang="en-US" sz="1600" dirty="0"/>
              <a:t>講座の詳しい内容やお申し込みは、右の</a:t>
            </a:r>
            <a:r>
              <a:rPr kumimoji="1" lang="en-US" altLang="ja-JP" sz="1600" dirty="0"/>
              <a:t>QR</a:t>
            </a:r>
            <a:r>
              <a:rPr kumimoji="1" lang="ja-JP" altLang="en-US" sz="1600" dirty="0"/>
              <a:t>コード・下記</a:t>
            </a:r>
            <a:r>
              <a:rPr kumimoji="1" lang="en-US" altLang="ja-JP" sz="1600"/>
              <a:t>URL</a:t>
            </a:r>
          </a:p>
          <a:p>
            <a:r>
              <a:rPr kumimoji="1" lang="ja-JP" altLang="en-US" sz="1600"/>
              <a:t>から</a:t>
            </a:r>
            <a:r>
              <a:rPr kumimoji="1" lang="ja-JP" altLang="en-US" sz="1600" dirty="0"/>
              <a:t>お願いします</a:t>
            </a:r>
            <a:r>
              <a:rPr lang="ja-JP" altLang="en-US" sz="1200" dirty="0"/>
              <a:t>（静岡県立短大ホームページへジャンプします）</a:t>
            </a:r>
            <a:endParaRPr lang="en-US" altLang="ja-JP" sz="1200" dirty="0"/>
          </a:p>
          <a:p>
            <a:r>
              <a:rPr kumimoji="1" lang="en-US" altLang="ja-JP" sz="1000" dirty="0"/>
              <a:t>URL:https://oshika.u-shizuoka-ken.ac.jp/cooperation/public-lecture/recurrent-kaigo/</a:t>
            </a:r>
          </a:p>
          <a:p>
            <a:endParaRPr kumimoji="1" lang="ja-JP" altLang="en-US" sz="1200" dirty="0"/>
          </a:p>
        </p:txBody>
      </p:sp>
      <p:sp>
        <p:nvSpPr>
          <p:cNvPr id="103" name="テキスト ボックス 102"/>
          <p:cNvSpPr txBox="1"/>
          <p:nvPr/>
        </p:nvSpPr>
        <p:spPr>
          <a:xfrm>
            <a:off x="572743" y="559410"/>
            <a:ext cx="5035551" cy="830997"/>
          </a:xfrm>
          <a:prstGeom prst="rect">
            <a:avLst/>
          </a:prstGeom>
          <a:noFill/>
        </p:spPr>
        <p:txBody>
          <a:bodyPr wrap="square" rtlCol="0">
            <a:spAutoFit/>
          </a:bodyPr>
          <a:lstStyle/>
          <a:p>
            <a:r>
              <a:rPr kumimoji="1" lang="ja-JP" altLang="en-US" sz="4800" spc="1650" baseline="0" dirty="0">
                <a:solidFill>
                  <a:schemeClr val="bg1"/>
                </a:solidFill>
                <a:latin typeface="HG丸ｺﾞｼｯｸM-PRO" panose="020F0600000000000000" pitchFamily="50" charset="-128"/>
                <a:ea typeface="HG丸ｺﾞｼｯｸM-PRO" panose="020F0600000000000000" pitchFamily="50" charset="-128"/>
                <a:cs typeface="メイリオ" panose="020B0604030504040204" pitchFamily="50" charset="-128"/>
              </a:rPr>
              <a:t>受講生募集</a:t>
            </a:r>
          </a:p>
        </p:txBody>
      </p:sp>
      <p:grpSp>
        <p:nvGrpSpPr>
          <p:cNvPr id="147" name="Group 37"/>
          <p:cNvGrpSpPr>
            <a:grpSpLocks noChangeAspect="1"/>
          </p:cNvGrpSpPr>
          <p:nvPr/>
        </p:nvGrpSpPr>
        <p:grpSpPr bwMode="auto">
          <a:xfrm rot="329460">
            <a:off x="5322559" y="585843"/>
            <a:ext cx="2173973" cy="1224271"/>
            <a:chOff x="1538" y="352"/>
            <a:chExt cx="1114" cy="718"/>
          </a:xfrm>
          <a:solidFill>
            <a:srgbClr val="FACD6A"/>
          </a:solidFill>
        </p:grpSpPr>
        <p:sp>
          <p:nvSpPr>
            <p:cNvPr id="148" name="Freeform 38"/>
            <p:cNvSpPr>
              <a:spLocks/>
            </p:cNvSpPr>
            <p:nvPr userDrawn="1"/>
          </p:nvSpPr>
          <p:spPr bwMode="auto">
            <a:xfrm>
              <a:off x="2030" y="938"/>
              <a:ext cx="6" cy="2"/>
            </a:xfrm>
            <a:custGeom>
              <a:avLst/>
              <a:gdLst>
                <a:gd name="T0" fmla="*/ 0 w 6"/>
                <a:gd name="T1" fmla="*/ 2 h 2"/>
                <a:gd name="T2" fmla="*/ 0 w 6"/>
                <a:gd name="T3" fmla="*/ 2 h 2"/>
                <a:gd name="T4" fmla="*/ 4 w 6"/>
                <a:gd name="T5" fmla="*/ 2 h 2"/>
                <a:gd name="T6" fmla="*/ 4 w 6"/>
                <a:gd name="T7" fmla="*/ 2 h 2"/>
                <a:gd name="T8" fmla="*/ 6 w 6"/>
                <a:gd name="T9" fmla="*/ 0 h 2"/>
                <a:gd name="T10" fmla="*/ 6 w 6"/>
                <a:gd name="T11" fmla="*/ 0 h 2"/>
                <a:gd name="T12" fmla="*/ 4 w 6"/>
                <a:gd name="T13" fmla="*/ 0 h 2"/>
                <a:gd name="T14" fmla="*/ 4 w 6"/>
                <a:gd name="T15" fmla="*/ 0 h 2"/>
                <a:gd name="T16" fmla="*/ 0 w 6"/>
                <a:gd name="T17" fmla="*/ 2 h 2"/>
                <a:gd name="T18" fmla="*/ 0 w 6"/>
                <a:gd name="T19"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2">
                  <a:moveTo>
                    <a:pt x="0" y="2"/>
                  </a:moveTo>
                  <a:lnTo>
                    <a:pt x="0" y="2"/>
                  </a:lnTo>
                  <a:lnTo>
                    <a:pt x="4" y="2"/>
                  </a:lnTo>
                  <a:lnTo>
                    <a:pt x="4" y="2"/>
                  </a:lnTo>
                  <a:lnTo>
                    <a:pt x="6" y="0"/>
                  </a:lnTo>
                  <a:lnTo>
                    <a:pt x="6" y="0"/>
                  </a:lnTo>
                  <a:lnTo>
                    <a:pt x="4" y="0"/>
                  </a:lnTo>
                  <a:lnTo>
                    <a:pt x="4" y="0"/>
                  </a:lnTo>
                  <a:lnTo>
                    <a:pt x="0" y="2"/>
                  </a:ln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49" name="Freeform 39"/>
            <p:cNvSpPr>
              <a:spLocks/>
            </p:cNvSpPr>
            <p:nvPr userDrawn="1"/>
          </p:nvSpPr>
          <p:spPr bwMode="auto">
            <a:xfrm>
              <a:off x="2028" y="930"/>
              <a:ext cx="38" cy="14"/>
            </a:xfrm>
            <a:custGeom>
              <a:avLst/>
              <a:gdLst>
                <a:gd name="T0" fmla="*/ 0 w 38"/>
                <a:gd name="T1" fmla="*/ 14 h 14"/>
                <a:gd name="T2" fmla="*/ 0 w 38"/>
                <a:gd name="T3" fmla="*/ 14 h 14"/>
                <a:gd name="T4" fmla="*/ 10 w 38"/>
                <a:gd name="T5" fmla="*/ 14 h 14"/>
                <a:gd name="T6" fmla="*/ 10 w 38"/>
                <a:gd name="T7" fmla="*/ 14 h 14"/>
                <a:gd name="T8" fmla="*/ 16 w 38"/>
                <a:gd name="T9" fmla="*/ 10 h 14"/>
                <a:gd name="T10" fmla="*/ 16 w 38"/>
                <a:gd name="T11" fmla="*/ 10 h 14"/>
                <a:gd name="T12" fmla="*/ 24 w 38"/>
                <a:gd name="T13" fmla="*/ 10 h 14"/>
                <a:gd name="T14" fmla="*/ 24 w 38"/>
                <a:gd name="T15" fmla="*/ 10 h 14"/>
                <a:gd name="T16" fmla="*/ 36 w 38"/>
                <a:gd name="T17" fmla="*/ 4 h 14"/>
                <a:gd name="T18" fmla="*/ 38 w 38"/>
                <a:gd name="T19" fmla="*/ 2 h 14"/>
                <a:gd name="T20" fmla="*/ 36 w 38"/>
                <a:gd name="T21" fmla="*/ 2 h 14"/>
                <a:gd name="T22" fmla="*/ 36 w 38"/>
                <a:gd name="T23" fmla="*/ 2 h 14"/>
                <a:gd name="T24" fmla="*/ 32 w 38"/>
                <a:gd name="T25" fmla="*/ 4 h 14"/>
                <a:gd name="T26" fmla="*/ 32 w 38"/>
                <a:gd name="T27" fmla="*/ 4 h 14"/>
                <a:gd name="T28" fmla="*/ 36 w 38"/>
                <a:gd name="T29" fmla="*/ 2 h 14"/>
                <a:gd name="T30" fmla="*/ 36 w 38"/>
                <a:gd name="T31" fmla="*/ 2 h 14"/>
                <a:gd name="T32" fmla="*/ 38 w 38"/>
                <a:gd name="T33" fmla="*/ 0 h 14"/>
                <a:gd name="T34" fmla="*/ 38 w 38"/>
                <a:gd name="T35" fmla="*/ 0 h 14"/>
                <a:gd name="T36" fmla="*/ 32 w 38"/>
                <a:gd name="T37" fmla="*/ 0 h 14"/>
                <a:gd name="T38" fmla="*/ 26 w 38"/>
                <a:gd name="T39" fmla="*/ 4 h 14"/>
                <a:gd name="T40" fmla="*/ 18 w 38"/>
                <a:gd name="T41" fmla="*/ 8 h 14"/>
                <a:gd name="T42" fmla="*/ 18 w 38"/>
                <a:gd name="T43" fmla="*/ 8 h 14"/>
                <a:gd name="T44" fmla="*/ 10 w 38"/>
                <a:gd name="T45" fmla="*/ 12 h 14"/>
                <a:gd name="T46" fmla="*/ 10 w 38"/>
                <a:gd name="T47" fmla="*/ 12 h 14"/>
                <a:gd name="T48" fmla="*/ 6 w 38"/>
                <a:gd name="T49" fmla="*/ 10 h 14"/>
                <a:gd name="T50" fmla="*/ 6 w 38"/>
                <a:gd name="T51" fmla="*/ 10 h 14"/>
                <a:gd name="T52" fmla="*/ 0 w 38"/>
                <a:gd name="T53" fmla="*/ 14 h 14"/>
                <a:gd name="T54" fmla="*/ 0 w 38"/>
                <a:gd name="T55"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14">
                  <a:moveTo>
                    <a:pt x="0" y="14"/>
                  </a:moveTo>
                  <a:lnTo>
                    <a:pt x="0" y="14"/>
                  </a:lnTo>
                  <a:lnTo>
                    <a:pt x="10" y="14"/>
                  </a:lnTo>
                  <a:lnTo>
                    <a:pt x="10" y="14"/>
                  </a:lnTo>
                  <a:lnTo>
                    <a:pt x="16" y="10"/>
                  </a:lnTo>
                  <a:lnTo>
                    <a:pt x="16" y="10"/>
                  </a:lnTo>
                  <a:lnTo>
                    <a:pt x="24" y="10"/>
                  </a:lnTo>
                  <a:lnTo>
                    <a:pt x="24" y="10"/>
                  </a:lnTo>
                  <a:lnTo>
                    <a:pt x="36" y="4"/>
                  </a:lnTo>
                  <a:lnTo>
                    <a:pt x="38" y="2"/>
                  </a:lnTo>
                  <a:lnTo>
                    <a:pt x="36" y="2"/>
                  </a:lnTo>
                  <a:lnTo>
                    <a:pt x="36" y="2"/>
                  </a:lnTo>
                  <a:lnTo>
                    <a:pt x="32" y="4"/>
                  </a:lnTo>
                  <a:lnTo>
                    <a:pt x="32" y="4"/>
                  </a:lnTo>
                  <a:lnTo>
                    <a:pt x="36" y="2"/>
                  </a:lnTo>
                  <a:lnTo>
                    <a:pt x="36" y="2"/>
                  </a:lnTo>
                  <a:lnTo>
                    <a:pt x="38" y="0"/>
                  </a:lnTo>
                  <a:lnTo>
                    <a:pt x="38" y="0"/>
                  </a:lnTo>
                  <a:lnTo>
                    <a:pt x="32" y="0"/>
                  </a:lnTo>
                  <a:lnTo>
                    <a:pt x="26" y="4"/>
                  </a:lnTo>
                  <a:lnTo>
                    <a:pt x="18" y="8"/>
                  </a:lnTo>
                  <a:lnTo>
                    <a:pt x="18" y="8"/>
                  </a:lnTo>
                  <a:lnTo>
                    <a:pt x="10" y="12"/>
                  </a:lnTo>
                  <a:lnTo>
                    <a:pt x="10" y="12"/>
                  </a:lnTo>
                  <a:lnTo>
                    <a:pt x="6" y="10"/>
                  </a:lnTo>
                  <a:lnTo>
                    <a:pt x="6" y="10"/>
                  </a:lnTo>
                  <a:lnTo>
                    <a:pt x="0" y="14"/>
                  </a:lnTo>
                  <a:lnTo>
                    <a:pt x="0"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0" name="Freeform 40"/>
            <p:cNvSpPr>
              <a:spLocks/>
            </p:cNvSpPr>
            <p:nvPr userDrawn="1"/>
          </p:nvSpPr>
          <p:spPr bwMode="auto">
            <a:xfrm>
              <a:off x="2006" y="934"/>
              <a:ext cx="32" cy="8"/>
            </a:xfrm>
            <a:custGeom>
              <a:avLst/>
              <a:gdLst>
                <a:gd name="T0" fmla="*/ 22 w 32"/>
                <a:gd name="T1" fmla="*/ 4 h 8"/>
                <a:gd name="T2" fmla="*/ 22 w 32"/>
                <a:gd name="T3" fmla="*/ 4 h 8"/>
                <a:gd name="T4" fmla="*/ 28 w 32"/>
                <a:gd name="T5" fmla="*/ 4 h 8"/>
                <a:gd name="T6" fmla="*/ 28 w 32"/>
                <a:gd name="T7" fmla="*/ 4 h 8"/>
                <a:gd name="T8" fmla="*/ 32 w 32"/>
                <a:gd name="T9" fmla="*/ 2 h 8"/>
                <a:gd name="T10" fmla="*/ 32 w 32"/>
                <a:gd name="T11" fmla="*/ 2 h 8"/>
                <a:gd name="T12" fmla="*/ 24 w 32"/>
                <a:gd name="T13" fmla="*/ 2 h 8"/>
                <a:gd name="T14" fmla="*/ 24 w 32"/>
                <a:gd name="T15" fmla="*/ 2 h 8"/>
                <a:gd name="T16" fmla="*/ 14 w 32"/>
                <a:gd name="T17" fmla="*/ 0 h 8"/>
                <a:gd name="T18" fmla="*/ 14 w 32"/>
                <a:gd name="T19" fmla="*/ 0 h 8"/>
                <a:gd name="T20" fmla="*/ 6 w 32"/>
                <a:gd name="T21" fmla="*/ 4 h 8"/>
                <a:gd name="T22" fmla="*/ 6 w 32"/>
                <a:gd name="T23" fmla="*/ 4 h 8"/>
                <a:gd name="T24" fmla="*/ 0 w 32"/>
                <a:gd name="T25" fmla="*/ 8 h 8"/>
                <a:gd name="T26" fmla="*/ 0 w 32"/>
                <a:gd name="T27" fmla="*/ 8 h 8"/>
                <a:gd name="T28" fmla="*/ 6 w 32"/>
                <a:gd name="T29" fmla="*/ 8 h 8"/>
                <a:gd name="T30" fmla="*/ 6 w 32"/>
                <a:gd name="T31" fmla="*/ 8 h 8"/>
                <a:gd name="T32" fmla="*/ 12 w 32"/>
                <a:gd name="T33" fmla="*/ 4 h 8"/>
                <a:gd name="T34" fmla="*/ 12 w 32"/>
                <a:gd name="T35" fmla="*/ 4 h 8"/>
                <a:gd name="T36" fmla="*/ 22 w 32"/>
                <a:gd name="T37" fmla="*/ 4 h 8"/>
                <a:gd name="T38" fmla="*/ 22 w 32"/>
                <a:gd name="T39"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 h="8">
                  <a:moveTo>
                    <a:pt x="22" y="4"/>
                  </a:moveTo>
                  <a:lnTo>
                    <a:pt x="22" y="4"/>
                  </a:lnTo>
                  <a:lnTo>
                    <a:pt x="28" y="4"/>
                  </a:lnTo>
                  <a:lnTo>
                    <a:pt x="28" y="4"/>
                  </a:lnTo>
                  <a:lnTo>
                    <a:pt x="32" y="2"/>
                  </a:lnTo>
                  <a:lnTo>
                    <a:pt x="32" y="2"/>
                  </a:lnTo>
                  <a:lnTo>
                    <a:pt x="24" y="2"/>
                  </a:lnTo>
                  <a:lnTo>
                    <a:pt x="24" y="2"/>
                  </a:lnTo>
                  <a:lnTo>
                    <a:pt x="14" y="0"/>
                  </a:lnTo>
                  <a:lnTo>
                    <a:pt x="14" y="0"/>
                  </a:lnTo>
                  <a:lnTo>
                    <a:pt x="6" y="4"/>
                  </a:lnTo>
                  <a:lnTo>
                    <a:pt x="6" y="4"/>
                  </a:lnTo>
                  <a:lnTo>
                    <a:pt x="0" y="8"/>
                  </a:lnTo>
                  <a:lnTo>
                    <a:pt x="0" y="8"/>
                  </a:lnTo>
                  <a:lnTo>
                    <a:pt x="6" y="8"/>
                  </a:lnTo>
                  <a:lnTo>
                    <a:pt x="6" y="8"/>
                  </a:lnTo>
                  <a:lnTo>
                    <a:pt x="12" y="4"/>
                  </a:lnTo>
                  <a:lnTo>
                    <a:pt x="12" y="4"/>
                  </a:lnTo>
                  <a:lnTo>
                    <a:pt x="22" y="4"/>
                  </a:lnTo>
                  <a:lnTo>
                    <a:pt x="22"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1" name="Freeform 41"/>
            <p:cNvSpPr>
              <a:spLocks/>
            </p:cNvSpPr>
            <p:nvPr userDrawn="1"/>
          </p:nvSpPr>
          <p:spPr bwMode="auto">
            <a:xfrm>
              <a:off x="1982" y="948"/>
              <a:ext cx="14" cy="12"/>
            </a:xfrm>
            <a:custGeom>
              <a:avLst/>
              <a:gdLst>
                <a:gd name="T0" fmla="*/ 6 w 14"/>
                <a:gd name="T1" fmla="*/ 12 h 12"/>
                <a:gd name="T2" fmla="*/ 6 w 14"/>
                <a:gd name="T3" fmla="*/ 12 h 12"/>
                <a:gd name="T4" fmla="*/ 8 w 14"/>
                <a:gd name="T5" fmla="*/ 10 h 12"/>
                <a:gd name="T6" fmla="*/ 10 w 14"/>
                <a:gd name="T7" fmla="*/ 8 h 12"/>
                <a:gd name="T8" fmla="*/ 14 w 14"/>
                <a:gd name="T9" fmla="*/ 0 h 12"/>
                <a:gd name="T10" fmla="*/ 14 w 14"/>
                <a:gd name="T11" fmla="*/ 0 h 12"/>
                <a:gd name="T12" fmla="*/ 6 w 14"/>
                <a:gd name="T13" fmla="*/ 0 h 12"/>
                <a:gd name="T14" fmla="*/ 6 w 14"/>
                <a:gd name="T15" fmla="*/ 0 h 12"/>
                <a:gd name="T16" fmla="*/ 0 w 14"/>
                <a:gd name="T17" fmla="*/ 2 h 12"/>
                <a:gd name="T18" fmla="*/ 0 w 14"/>
                <a:gd name="T19" fmla="*/ 2 h 12"/>
                <a:gd name="T20" fmla="*/ 4 w 14"/>
                <a:gd name="T21" fmla="*/ 8 h 12"/>
                <a:gd name="T22" fmla="*/ 6 w 14"/>
                <a:gd name="T23" fmla="*/ 12 h 12"/>
                <a:gd name="T24" fmla="*/ 6 w 14"/>
                <a:gd name="T2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12">
                  <a:moveTo>
                    <a:pt x="6" y="12"/>
                  </a:moveTo>
                  <a:lnTo>
                    <a:pt x="6" y="12"/>
                  </a:lnTo>
                  <a:lnTo>
                    <a:pt x="8" y="10"/>
                  </a:lnTo>
                  <a:lnTo>
                    <a:pt x="10" y="8"/>
                  </a:lnTo>
                  <a:lnTo>
                    <a:pt x="14" y="0"/>
                  </a:lnTo>
                  <a:lnTo>
                    <a:pt x="14" y="0"/>
                  </a:lnTo>
                  <a:lnTo>
                    <a:pt x="6" y="0"/>
                  </a:lnTo>
                  <a:lnTo>
                    <a:pt x="6" y="0"/>
                  </a:lnTo>
                  <a:lnTo>
                    <a:pt x="0" y="2"/>
                  </a:lnTo>
                  <a:lnTo>
                    <a:pt x="0" y="2"/>
                  </a:lnTo>
                  <a:lnTo>
                    <a:pt x="4" y="8"/>
                  </a:lnTo>
                  <a:lnTo>
                    <a:pt x="6" y="12"/>
                  </a:lnTo>
                  <a:lnTo>
                    <a:pt x="6"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2" name="Freeform 42"/>
            <p:cNvSpPr>
              <a:spLocks/>
            </p:cNvSpPr>
            <p:nvPr userDrawn="1"/>
          </p:nvSpPr>
          <p:spPr bwMode="auto">
            <a:xfrm>
              <a:off x="1996" y="946"/>
              <a:ext cx="10" cy="2"/>
            </a:xfrm>
            <a:custGeom>
              <a:avLst/>
              <a:gdLst>
                <a:gd name="T0" fmla="*/ 8 w 10"/>
                <a:gd name="T1" fmla="*/ 2 h 2"/>
                <a:gd name="T2" fmla="*/ 8 w 10"/>
                <a:gd name="T3" fmla="*/ 2 h 2"/>
                <a:gd name="T4" fmla="*/ 10 w 10"/>
                <a:gd name="T5" fmla="*/ 0 h 2"/>
                <a:gd name="T6" fmla="*/ 10 w 10"/>
                <a:gd name="T7" fmla="*/ 0 h 2"/>
                <a:gd name="T8" fmla="*/ 10 w 10"/>
                <a:gd name="T9" fmla="*/ 0 h 2"/>
                <a:gd name="T10" fmla="*/ 10 w 10"/>
                <a:gd name="T11" fmla="*/ 0 h 2"/>
                <a:gd name="T12" fmla="*/ 2 w 10"/>
                <a:gd name="T13" fmla="*/ 0 h 2"/>
                <a:gd name="T14" fmla="*/ 2 w 10"/>
                <a:gd name="T15" fmla="*/ 0 h 2"/>
                <a:gd name="T16" fmla="*/ 0 w 10"/>
                <a:gd name="T17" fmla="*/ 2 h 2"/>
                <a:gd name="T18" fmla="*/ 0 w 10"/>
                <a:gd name="T19" fmla="*/ 2 h 2"/>
                <a:gd name="T20" fmla="*/ 0 w 10"/>
                <a:gd name="T21" fmla="*/ 2 h 2"/>
                <a:gd name="T22" fmla="*/ 0 w 10"/>
                <a:gd name="T23" fmla="*/ 2 h 2"/>
                <a:gd name="T24" fmla="*/ 8 w 10"/>
                <a:gd name="T25" fmla="*/ 2 h 2"/>
                <a:gd name="T26" fmla="*/ 8 w 10"/>
                <a:gd name="T2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2">
                  <a:moveTo>
                    <a:pt x="8" y="2"/>
                  </a:moveTo>
                  <a:lnTo>
                    <a:pt x="8" y="2"/>
                  </a:lnTo>
                  <a:lnTo>
                    <a:pt x="10" y="0"/>
                  </a:lnTo>
                  <a:lnTo>
                    <a:pt x="10" y="0"/>
                  </a:lnTo>
                  <a:lnTo>
                    <a:pt x="10" y="0"/>
                  </a:lnTo>
                  <a:lnTo>
                    <a:pt x="10" y="0"/>
                  </a:lnTo>
                  <a:lnTo>
                    <a:pt x="2" y="0"/>
                  </a:lnTo>
                  <a:lnTo>
                    <a:pt x="2" y="0"/>
                  </a:lnTo>
                  <a:lnTo>
                    <a:pt x="0" y="2"/>
                  </a:lnTo>
                  <a:lnTo>
                    <a:pt x="0" y="2"/>
                  </a:lnTo>
                  <a:lnTo>
                    <a:pt x="0" y="2"/>
                  </a:lnTo>
                  <a:lnTo>
                    <a:pt x="0" y="2"/>
                  </a:lnTo>
                  <a:lnTo>
                    <a:pt x="8" y="2"/>
                  </a:lnTo>
                  <a:lnTo>
                    <a:pt x="8"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3" name="Freeform 43"/>
            <p:cNvSpPr>
              <a:spLocks/>
            </p:cNvSpPr>
            <p:nvPr userDrawn="1"/>
          </p:nvSpPr>
          <p:spPr bwMode="auto">
            <a:xfrm>
              <a:off x="1810" y="996"/>
              <a:ext cx="22" cy="4"/>
            </a:xfrm>
            <a:custGeom>
              <a:avLst/>
              <a:gdLst>
                <a:gd name="T0" fmla="*/ 4 w 22"/>
                <a:gd name="T1" fmla="*/ 2 h 4"/>
                <a:gd name="T2" fmla="*/ 4 w 22"/>
                <a:gd name="T3" fmla="*/ 2 h 4"/>
                <a:gd name="T4" fmla="*/ 14 w 22"/>
                <a:gd name="T5" fmla="*/ 4 h 4"/>
                <a:gd name="T6" fmla="*/ 14 w 22"/>
                <a:gd name="T7" fmla="*/ 4 h 4"/>
                <a:gd name="T8" fmla="*/ 22 w 22"/>
                <a:gd name="T9" fmla="*/ 2 h 4"/>
                <a:gd name="T10" fmla="*/ 22 w 22"/>
                <a:gd name="T11" fmla="*/ 2 h 4"/>
                <a:gd name="T12" fmla="*/ 14 w 22"/>
                <a:gd name="T13" fmla="*/ 0 h 4"/>
                <a:gd name="T14" fmla="*/ 14 w 22"/>
                <a:gd name="T15" fmla="*/ 0 h 4"/>
                <a:gd name="T16" fmla="*/ 0 w 22"/>
                <a:gd name="T17" fmla="*/ 2 h 4"/>
                <a:gd name="T18" fmla="*/ 0 w 22"/>
                <a:gd name="T19" fmla="*/ 2 h 4"/>
                <a:gd name="T20" fmla="*/ 4 w 22"/>
                <a:gd name="T21" fmla="*/ 2 h 4"/>
                <a:gd name="T22" fmla="*/ 4 w 22"/>
                <a:gd name="T23"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 h="4">
                  <a:moveTo>
                    <a:pt x="4" y="2"/>
                  </a:moveTo>
                  <a:lnTo>
                    <a:pt x="4" y="2"/>
                  </a:lnTo>
                  <a:lnTo>
                    <a:pt x="14" y="4"/>
                  </a:lnTo>
                  <a:lnTo>
                    <a:pt x="14" y="4"/>
                  </a:lnTo>
                  <a:lnTo>
                    <a:pt x="22" y="2"/>
                  </a:lnTo>
                  <a:lnTo>
                    <a:pt x="22" y="2"/>
                  </a:lnTo>
                  <a:lnTo>
                    <a:pt x="14" y="0"/>
                  </a:lnTo>
                  <a:lnTo>
                    <a:pt x="14" y="0"/>
                  </a:lnTo>
                  <a:lnTo>
                    <a:pt x="0" y="2"/>
                  </a:lnTo>
                  <a:lnTo>
                    <a:pt x="0" y="2"/>
                  </a:lnTo>
                  <a:lnTo>
                    <a:pt x="4" y="2"/>
                  </a:lnTo>
                  <a:lnTo>
                    <a:pt x="4"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4" name="Freeform 44"/>
            <p:cNvSpPr>
              <a:spLocks/>
            </p:cNvSpPr>
            <p:nvPr userDrawn="1"/>
          </p:nvSpPr>
          <p:spPr bwMode="auto">
            <a:xfrm>
              <a:off x="2006" y="942"/>
              <a:ext cx="8" cy="4"/>
            </a:xfrm>
            <a:custGeom>
              <a:avLst/>
              <a:gdLst>
                <a:gd name="T0" fmla="*/ 6 w 8"/>
                <a:gd name="T1" fmla="*/ 0 h 4"/>
                <a:gd name="T2" fmla="*/ 6 w 8"/>
                <a:gd name="T3" fmla="*/ 0 h 4"/>
                <a:gd name="T4" fmla="*/ 6 w 8"/>
                <a:gd name="T5" fmla="*/ 2 h 4"/>
                <a:gd name="T6" fmla="*/ 6 w 8"/>
                <a:gd name="T7" fmla="*/ 2 h 4"/>
                <a:gd name="T8" fmla="*/ 0 w 8"/>
                <a:gd name="T9" fmla="*/ 4 h 4"/>
                <a:gd name="T10" fmla="*/ 0 w 8"/>
                <a:gd name="T11" fmla="*/ 4 h 4"/>
                <a:gd name="T12" fmla="*/ 8 w 8"/>
                <a:gd name="T13" fmla="*/ 0 h 4"/>
                <a:gd name="T14" fmla="*/ 8 w 8"/>
                <a:gd name="T15" fmla="*/ 0 h 4"/>
                <a:gd name="T16" fmla="*/ 6 w 8"/>
                <a:gd name="T17" fmla="*/ 0 h 4"/>
                <a:gd name="T18" fmla="*/ 6 w 8"/>
                <a:gd name="T19"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 h="4">
                  <a:moveTo>
                    <a:pt x="6" y="0"/>
                  </a:moveTo>
                  <a:lnTo>
                    <a:pt x="6" y="0"/>
                  </a:lnTo>
                  <a:lnTo>
                    <a:pt x="6" y="2"/>
                  </a:lnTo>
                  <a:lnTo>
                    <a:pt x="6" y="2"/>
                  </a:lnTo>
                  <a:lnTo>
                    <a:pt x="0" y="4"/>
                  </a:lnTo>
                  <a:lnTo>
                    <a:pt x="0" y="4"/>
                  </a:lnTo>
                  <a:lnTo>
                    <a:pt x="8" y="0"/>
                  </a:lnTo>
                  <a:lnTo>
                    <a:pt x="8" y="0"/>
                  </a:lnTo>
                  <a:lnTo>
                    <a:pt x="6" y="0"/>
                  </a:lnTo>
                  <a:lnTo>
                    <a:pt x="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5" name="Freeform 45"/>
            <p:cNvSpPr>
              <a:spLocks/>
            </p:cNvSpPr>
            <p:nvPr userDrawn="1"/>
          </p:nvSpPr>
          <p:spPr bwMode="auto">
            <a:xfrm>
              <a:off x="2306" y="860"/>
              <a:ext cx="14" cy="8"/>
            </a:xfrm>
            <a:custGeom>
              <a:avLst/>
              <a:gdLst>
                <a:gd name="T0" fmla="*/ 6 w 14"/>
                <a:gd name="T1" fmla="*/ 2 h 8"/>
                <a:gd name="T2" fmla="*/ 6 w 14"/>
                <a:gd name="T3" fmla="*/ 2 h 8"/>
                <a:gd name="T4" fmla="*/ 0 w 14"/>
                <a:gd name="T5" fmla="*/ 8 h 8"/>
                <a:gd name="T6" fmla="*/ 0 w 14"/>
                <a:gd name="T7" fmla="*/ 8 h 8"/>
                <a:gd name="T8" fmla="*/ 8 w 14"/>
                <a:gd name="T9" fmla="*/ 6 h 8"/>
                <a:gd name="T10" fmla="*/ 8 w 14"/>
                <a:gd name="T11" fmla="*/ 6 h 8"/>
                <a:gd name="T12" fmla="*/ 14 w 14"/>
                <a:gd name="T13" fmla="*/ 0 h 8"/>
                <a:gd name="T14" fmla="*/ 14 w 14"/>
                <a:gd name="T15" fmla="*/ 0 h 8"/>
                <a:gd name="T16" fmla="*/ 6 w 14"/>
                <a:gd name="T17" fmla="*/ 2 h 8"/>
                <a:gd name="T18" fmla="*/ 6 w 14"/>
                <a:gd name="T19" fmla="*/ 2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8">
                  <a:moveTo>
                    <a:pt x="6" y="2"/>
                  </a:moveTo>
                  <a:lnTo>
                    <a:pt x="6" y="2"/>
                  </a:lnTo>
                  <a:lnTo>
                    <a:pt x="0" y="8"/>
                  </a:lnTo>
                  <a:lnTo>
                    <a:pt x="0" y="8"/>
                  </a:lnTo>
                  <a:lnTo>
                    <a:pt x="8" y="6"/>
                  </a:lnTo>
                  <a:lnTo>
                    <a:pt x="8" y="6"/>
                  </a:lnTo>
                  <a:lnTo>
                    <a:pt x="14" y="0"/>
                  </a:lnTo>
                  <a:lnTo>
                    <a:pt x="14" y="0"/>
                  </a:lnTo>
                  <a:lnTo>
                    <a:pt x="6" y="2"/>
                  </a:lnTo>
                  <a:lnTo>
                    <a:pt x="6"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6" name="Freeform 46"/>
            <p:cNvSpPr>
              <a:spLocks/>
            </p:cNvSpPr>
            <p:nvPr userDrawn="1"/>
          </p:nvSpPr>
          <p:spPr bwMode="auto">
            <a:xfrm>
              <a:off x="1958" y="1060"/>
              <a:ext cx="8" cy="6"/>
            </a:xfrm>
            <a:custGeom>
              <a:avLst/>
              <a:gdLst>
                <a:gd name="T0" fmla="*/ 0 w 8"/>
                <a:gd name="T1" fmla="*/ 6 h 6"/>
                <a:gd name="T2" fmla="*/ 0 w 8"/>
                <a:gd name="T3" fmla="*/ 6 h 6"/>
                <a:gd name="T4" fmla="*/ 2 w 8"/>
                <a:gd name="T5" fmla="*/ 4 h 6"/>
                <a:gd name="T6" fmla="*/ 2 w 8"/>
                <a:gd name="T7" fmla="*/ 4 h 6"/>
                <a:gd name="T8" fmla="*/ 8 w 8"/>
                <a:gd name="T9" fmla="*/ 0 h 6"/>
                <a:gd name="T10" fmla="*/ 8 w 8"/>
                <a:gd name="T11" fmla="*/ 0 h 6"/>
                <a:gd name="T12" fmla="*/ 8 w 8"/>
                <a:gd name="T13" fmla="*/ 0 h 6"/>
                <a:gd name="T14" fmla="*/ 8 w 8"/>
                <a:gd name="T15" fmla="*/ 0 h 6"/>
                <a:gd name="T16" fmla="*/ 0 w 8"/>
                <a:gd name="T17" fmla="*/ 4 h 6"/>
                <a:gd name="T18" fmla="*/ 0 w 8"/>
                <a:gd name="T19" fmla="*/ 4 h 6"/>
                <a:gd name="T20" fmla="*/ 0 w 8"/>
                <a:gd name="T21" fmla="*/ 6 h 6"/>
                <a:gd name="T22" fmla="*/ 0 w 8"/>
                <a:gd name="T2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6">
                  <a:moveTo>
                    <a:pt x="0" y="6"/>
                  </a:moveTo>
                  <a:lnTo>
                    <a:pt x="0" y="6"/>
                  </a:lnTo>
                  <a:lnTo>
                    <a:pt x="2" y="4"/>
                  </a:lnTo>
                  <a:lnTo>
                    <a:pt x="2" y="4"/>
                  </a:lnTo>
                  <a:lnTo>
                    <a:pt x="8" y="0"/>
                  </a:lnTo>
                  <a:lnTo>
                    <a:pt x="8" y="0"/>
                  </a:lnTo>
                  <a:lnTo>
                    <a:pt x="8" y="0"/>
                  </a:lnTo>
                  <a:lnTo>
                    <a:pt x="8" y="0"/>
                  </a:lnTo>
                  <a:lnTo>
                    <a:pt x="0" y="4"/>
                  </a:lnTo>
                  <a:lnTo>
                    <a:pt x="0" y="4"/>
                  </a:lnTo>
                  <a:lnTo>
                    <a:pt x="0" y="6"/>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7" name="Freeform 47"/>
            <p:cNvSpPr>
              <a:spLocks/>
            </p:cNvSpPr>
            <p:nvPr userDrawn="1"/>
          </p:nvSpPr>
          <p:spPr bwMode="auto">
            <a:xfrm>
              <a:off x="2200" y="426"/>
              <a:ext cx="16" cy="4"/>
            </a:xfrm>
            <a:custGeom>
              <a:avLst/>
              <a:gdLst>
                <a:gd name="T0" fmla="*/ 0 w 16"/>
                <a:gd name="T1" fmla="*/ 2 h 4"/>
                <a:gd name="T2" fmla="*/ 0 w 16"/>
                <a:gd name="T3" fmla="*/ 2 h 4"/>
                <a:gd name="T4" fmla="*/ 10 w 16"/>
                <a:gd name="T5" fmla="*/ 4 h 4"/>
                <a:gd name="T6" fmla="*/ 10 w 16"/>
                <a:gd name="T7" fmla="*/ 4 h 4"/>
                <a:gd name="T8" fmla="*/ 16 w 16"/>
                <a:gd name="T9" fmla="*/ 0 h 4"/>
                <a:gd name="T10" fmla="*/ 16 w 16"/>
                <a:gd name="T11" fmla="*/ 0 h 4"/>
                <a:gd name="T12" fmla="*/ 8 w 16"/>
                <a:gd name="T13" fmla="*/ 0 h 4"/>
                <a:gd name="T14" fmla="*/ 8 w 16"/>
                <a:gd name="T15" fmla="*/ 0 h 4"/>
                <a:gd name="T16" fmla="*/ 0 w 16"/>
                <a:gd name="T17" fmla="*/ 2 h 4"/>
                <a:gd name="T18" fmla="*/ 0 w 16"/>
                <a:gd name="T19"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4">
                  <a:moveTo>
                    <a:pt x="0" y="2"/>
                  </a:moveTo>
                  <a:lnTo>
                    <a:pt x="0" y="2"/>
                  </a:lnTo>
                  <a:lnTo>
                    <a:pt x="10" y="4"/>
                  </a:lnTo>
                  <a:lnTo>
                    <a:pt x="10" y="4"/>
                  </a:lnTo>
                  <a:lnTo>
                    <a:pt x="16" y="0"/>
                  </a:lnTo>
                  <a:lnTo>
                    <a:pt x="16" y="0"/>
                  </a:lnTo>
                  <a:lnTo>
                    <a:pt x="8" y="0"/>
                  </a:lnTo>
                  <a:lnTo>
                    <a:pt x="8" y="0"/>
                  </a:lnTo>
                  <a:lnTo>
                    <a:pt x="0" y="2"/>
                  </a:ln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8" name="Freeform 48"/>
            <p:cNvSpPr>
              <a:spLocks/>
            </p:cNvSpPr>
            <p:nvPr userDrawn="1"/>
          </p:nvSpPr>
          <p:spPr bwMode="auto">
            <a:xfrm>
              <a:off x="1982" y="1052"/>
              <a:ext cx="24" cy="10"/>
            </a:xfrm>
            <a:custGeom>
              <a:avLst/>
              <a:gdLst>
                <a:gd name="T0" fmla="*/ 0 w 24"/>
                <a:gd name="T1" fmla="*/ 6 h 10"/>
                <a:gd name="T2" fmla="*/ 0 w 24"/>
                <a:gd name="T3" fmla="*/ 6 h 10"/>
                <a:gd name="T4" fmla="*/ 10 w 24"/>
                <a:gd name="T5" fmla="*/ 6 h 10"/>
                <a:gd name="T6" fmla="*/ 10 w 24"/>
                <a:gd name="T7" fmla="*/ 6 h 10"/>
                <a:gd name="T8" fmla="*/ 2 w 24"/>
                <a:gd name="T9" fmla="*/ 10 h 10"/>
                <a:gd name="T10" fmla="*/ 2 w 24"/>
                <a:gd name="T11" fmla="*/ 10 h 10"/>
                <a:gd name="T12" fmla="*/ 12 w 24"/>
                <a:gd name="T13" fmla="*/ 10 h 10"/>
                <a:gd name="T14" fmla="*/ 24 w 24"/>
                <a:gd name="T15" fmla="*/ 0 h 10"/>
                <a:gd name="T16" fmla="*/ 8 w 24"/>
                <a:gd name="T17" fmla="*/ 0 h 10"/>
                <a:gd name="T18" fmla="*/ 8 w 24"/>
                <a:gd name="T19" fmla="*/ 0 h 10"/>
                <a:gd name="T20" fmla="*/ 0 w 24"/>
                <a:gd name="T21" fmla="*/ 6 h 10"/>
                <a:gd name="T22" fmla="*/ 0 w 24"/>
                <a:gd name="T23" fmla="*/ 6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10">
                  <a:moveTo>
                    <a:pt x="0" y="6"/>
                  </a:moveTo>
                  <a:lnTo>
                    <a:pt x="0" y="6"/>
                  </a:lnTo>
                  <a:lnTo>
                    <a:pt x="10" y="6"/>
                  </a:lnTo>
                  <a:lnTo>
                    <a:pt x="10" y="6"/>
                  </a:lnTo>
                  <a:lnTo>
                    <a:pt x="2" y="10"/>
                  </a:lnTo>
                  <a:lnTo>
                    <a:pt x="2" y="10"/>
                  </a:lnTo>
                  <a:lnTo>
                    <a:pt x="12" y="10"/>
                  </a:lnTo>
                  <a:lnTo>
                    <a:pt x="24" y="0"/>
                  </a:lnTo>
                  <a:lnTo>
                    <a:pt x="8" y="0"/>
                  </a:lnTo>
                  <a:lnTo>
                    <a:pt x="8" y="0"/>
                  </a:lnTo>
                  <a:lnTo>
                    <a:pt x="0" y="6"/>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59" name="Freeform 49"/>
            <p:cNvSpPr>
              <a:spLocks/>
            </p:cNvSpPr>
            <p:nvPr userDrawn="1"/>
          </p:nvSpPr>
          <p:spPr bwMode="auto">
            <a:xfrm>
              <a:off x="2422" y="438"/>
              <a:ext cx="16" cy="6"/>
            </a:xfrm>
            <a:custGeom>
              <a:avLst/>
              <a:gdLst>
                <a:gd name="T0" fmla="*/ 8 w 16"/>
                <a:gd name="T1" fmla="*/ 6 h 6"/>
                <a:gd name="T2" fmla="*/ 8 w 16"/>
                <a:gd name="T3" fmla="*/ 6 h 6"/>
                <a:gd name="T4" fmla="*/ 16 w 16"/>
                <a:gd name="T5" fmla="*/ 4 h 6"/>
                <a:gd name="T6" fmla="*/ 16 w 16"/>
                <a:gd name="T7" fmla="*/ 4 h 6"/>
                <a:gd name="T8" fmla="*/ 8 w 16"/>
                <a:gd name="T9" fmla="*/ 0 h 6"/>
                <a:gd name="T10" fmla="*/ 8 w 16"/>
                <a:gd name="T11" fmla="*/ 0 h 6"/>
                <a:gd name="T12" fmla="*/ 4 w 16"/>
                <a:gd name="T13" fmla="*/ 0 h 6"/>
                <a:gd name="T14" fmla="*/ 0 w 16"/>
                <a:gd name="T15" fmla="*/ 2 h 6"/>
                <a:gd name="T16" fmla="*/ 0 w 16"/>
                <a:gd name="T17" fmla="*/ 2 h 6"/>
                <a:gd name="T18" fmla="*/ 8 w 16"/>
                <a:gd name="T19" fmla="*/ 6 h 6"/>
                <a:gd name="T20" fmla="*/ 8 w 16"/>
                <a:gd name="T2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6">
                  <a:moveTo>
                    <a:pt x="8" y="6"/>
                  </a:moveTo>
                  <a:lnTo>
                    <a:pt x="8" y="6"/>
                  </a:lnTo>
                  <a:lnTo>
                    <a:pt x="16" y="4"/>
                  </a:lnTo>
                  <a:lnTo>
                    <a:pt x="16" y="4"/>
                  </a:lnTo>
                  <a:lnTo>
                    <a:pt x="8" y="0"/>
                  </a:lnTo>
                  <a:lnTo>
                    <a:pt x="8" y="0"/>
                  </a:lnTo>
                  <a:lnTo>
                    <a:pt x="4" y="0"/>
                  </a:lnTo>
                  <a:lnTo>
                    <a:pt x="0" y="2"/>
                  </a:lnTo>
                  <a:lnTo>
                    <a:pt x="0" y="2"/>
                  </a:lnTo>
                  <a:lnTo>
                    <a:pt x="8" y="6"/>
                  </a:lnTo>
                  <a:lnTo>
                    <a:pt x="8"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0" name="Freeform 50"/>
            <p:cNvSpPr>
              <a:spLocks/>
            </p:cNvSpPr>
            <p:nvPr userDrawn="1"/>
          </p:nvSpPr>
          <p:spPr bwMode="auto">
            <a:xfrm>
              <a:off x="2058" y="926"/>
              <a:ext cx="10" cy="4"/>
            </a:xfrm>
            <a:custGeom>
              <a:avLst/>
              <a:gdLst>
                <a:gd name="T0" fmla="*/ 10 w 10"/>
                <a:gd name="T1" fmla="*/ 0 h 4"/>
                <a:gd name="T2" fmla="*/ 10 w 10"/>
                <a:gd name="T3" fmla="*/ 0 h 4"/>
                <a:gd name="T4" fmla="*/ 8 w 10"/>
                <a:gd name="T5" fmla="*/ 0 h 4"/>
                <a:gd name="T6" fmla="*/ 8 w 10"/>
                <a:gd name="T7" fmla="*/ 0 h 4"/>
                <a:gd name="T8" fmla="*/ 0 w 10"/>
                <a:gd name="T9" fmla="*/ 4 h 4"/>
                <a:gd name="T10" fmla="*/ 0 w 10"/>
                <a:gd name="T11" fmla="*/ 4 h 4"/>
                <a:gd name="T12" fmla="*/ 2 w 10"/>
                <a:gd name="T13" fmla="*/ 4 h 4"/>
                <a:gd name="T14" fmla="*/ 4 w 10"/>
                <a:gd name="T15" fmla="*/ 2 h 4"/>
                <a:gd name="T16" fmla="*/ 10 w 10"/>
                <a:gd name="T1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4">
                  <a:moveTo>
                    <a:pt x="10" y="0"/>
                  </a:moveTo>
                  <a:lnTo>
                    <a:pt x="10" y="0"/>
                  </a:lnTo>
                  <a:lnTo>
                    <a:pt x="8" y="0"/>
                  </a:lnTo>
                  <a:lnTo>
                    <a:pt x="8" y="0"/>
                  </a:lnTo>
                  <a:lnTo>
                    <a:pt x="0" y="4"/>
                  </a:lnTo>
                  <a:lnTo>
                    <a:pt x="0" y="4"/>
                  </a:lnTo>
                  <a:lnTo>
                    <a:pt x="2" y="4"/>
                  </a:lnTo>
                  <a:lnTo>
                    <a:pt x="4" y="2"/>
                  </a:ln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1" name="Freeform 51"/>
            <p:cNvSpPr>
              <a:spLocks/>
            </p:cNvSpPr>
            <p:nvPr userDrawn="1"/>
          </p:nvSpPr>
          <p:spPr bwMode="auto">
            <a:xfrm>
              <a:off x="1628" y="830"/>
              <a:ext cx="6" cy="12"/>
            </a:xfrm>
            <a:custGeom>
              <a:avLst/>
              <a:gdLst>
                <a:gd name="T0" fmla="*/ 6 w 6"/>
                <a:gd name="T1" fmla="*/ 12 h 12"/>
                <a:gd name="T2" fmla="*/ 6 w 6"/>
                <a:gd name="T3" fmla="*/ 12 h 12"/>
                <a:gd name="T4" fmla="*/ 6 w 6"/>
                <a:gd name="T5" fmla="*/ 4 h 12"/>
                <a:gd name="T6" fmla="*/ 6 w 6"/>
                <a:gd name="T7" fmla="*/ 4 h 12"/>
                <a:gd name="T8" fmla="*/ 2 w 6"/>
                <a:gd name="T9" fmla="*/ 2 h 12"/>
                <a:gd name="T10" fmla="*/ 0 w 6"/>
                <a:gd name="T11" fmla="*/ 0 h 12"/>
                <a:gd name="T12" fmla="*/ 0 w 6"/>
                <a:gd name="T13" fmla="*/ 0 h 12"/>
                <a:gd name="T14" fmla="*/ 0 w 6"/>
                <a:gd name="T15" fmla="*/ 6 h 12"/>
                <a:gd name="T16" fmla="*/ 0 w 6"/>
                <a:gd name="T17" fmla="*/ 6 h 12"/>
                <a:gd name="T18" fmla="*/ 6 w 6"/>
                <a:gd name="T19" fmla="*/ 12 h 12"/>
                <a:gd name="T20" fmla="*/ 6 w 6"/>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 h="12">
                  <a:moveTo>
                    <a:pt x="6" y="12"/>
                  </a:moveTo>
                  <a:lnTo>
                    <a:pt x="6" y="12"/>
                  </a:lnTo>
                  <a:lnTo>
                    <a:pt x="6" y="4"/>
                  </a:lnTo>
                  <a:lnTo>
                    <a:pt x="6" y="4"/>
                  </a:lnTo>
                  <a:lnTo>
                    <a:pt x="2" y="2"/>
                  </a:lnTo>
                  <a:lnTo>
                    <a:pt x="0" y="0"/>
                  </a:lnTo>
                  <a:lnTo>
                    <a:pt x="0" y="0"/>
                  </a:lnTo>
                  <a:lnTo>
                    <a:pt x="0" y="6"/>
                  </a:lnTo>
                  <a:lnTo>
                    <a:pt x="0" y="6"/>
                  </a:lnTo>
                  <a:lnTo>
                    <a:pt x="6" y="12"/>
                  </a:lnTo>
                  <a:lnTo>
                    <a:pt x="6"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2" name="Freeform 52"/>
            <p:cNvSpPr>
              <a:spLocks/>
            </p:cNvSpPr>
            <p:nvPr userDrawn="1"/>
          </p:nvSpPr>
          <p:spPr bwMode="auto">
            <a:xfrm>
              <a:off x="2068" y="924"/>
              <a:ext cx="4" cy="2"/>
            </a:xfrm>
            <a:custGeom>
              <a:avLst/>
              <a:gdLst>
                <a:gd name="T0" fmla="*/ 4 w 4"/>
                <a:gd name="T1" fmla="*/ 2 h 2"/>
                <a:gd name="T2" fmla="*/ 4 w 4"/>
                <a:gd name="T3" fmla="*/ 2 h 2"/>
                <a:gd name="T4" fmla="*/ 4 w 4"/>
                <a:gd name="T5" fmla="*/ 2 h 2"/>
                <a:gd name="T6" fmla="*/ 2 w 4"/>
                <a:gd name="T7" fmla="*/ 0 h 2"/>
                <a:gd name="T8" fmla="*/ 0 w 4"/>
                <a:gd name="T9" fmla="*/ 2 h 2"/>
                <a:gd name="T10" fmla="*/ 0 w 4"/>
                <a:gd name="T11" fmla="*/ 2 h 2"/>
                <a:gd name="T12" fmla="*/ 2 w 4"/>
                <a:gd name="T13" fmla="*/ 2 h 2"/>
                <a:gd name="T14" fmla="*/ 4 w 4"/>
                <a:gd name="T15" fmla="*/ 2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2">
                  <a:moveTo>
                    <a:pt x="4" y="2"/>
                  </a:moveTo>
                  <a:lnTo>
                    <a:pt x="4" y="2"/>
                  </a:lnTo>
                  <a:lnTo>
                    <a:pt x="4" y="2"/>
                  </a:lnTo>
                  <a:lnTo>
                    <a:pt x="2" y="0"/>
                  </a:lnTo>
                  <a:lnTo>
                    <a:pt x="0" y="2"/>
                  </a:lnTo>
                  <a:lnTo>
                    <a:pt x="0" y="2"/>
                  </a:lnTo>
                  <a:lnTo>
                    <a:pt x="2" y="2"/>
                  </a:lnTo>
                  <a:lnTo>
                    <a:pt x="4"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3" name="Freeform 53"/>
            <p:cNvSpPr>
              <a:spLocks/>
            </p:cNvSpPr>
            <p:nvPr userDrawn="1"/>
          </p:nvSpPr>
          <p:spPr bwMode="auto">
            <a:xfrm>
              <a:off x="1540" y="832"/>
              <a:ext cx="4" cy="18"/>
            </a:xfrm>
            <a:custGeom>
              <a:avLst/>
              <a:gdLst>
                <a:gd name="T0" fmla="*/ 0 w 4"/>
                <a:gd name="T1" fmla="*/ 10 h 18"/>
                <a:gd name="T2" fmla="*/ 0 w 4"/>
                <a:gd name="T3" fmla="*/ 10 h 18"/>
                <a:gd name="T4" fmla="*/ 2 w 4"/>
                <a:gd name="T5" fmla="*/ 14 h 18"/>
                <a:gd name="T6" fmla="*/ 4 w 4"/>
                <a:gd name="T7" fmla="*/ 18 h 18"/>
                <a:gd name="T8" fmla="*/ 4 w 4"/>
                <a:gd name="T9" fmla="*/ 18 h 18"/>
                <a:gd name="T10" fmla="*/ 4 w 4"/>
                <a:gd name="T11" fmla="*/ 8 h 18"/>
                <a:gd name="T12" fmla="*/ 4 w 4"/>
                <a:gd name="T13" fmla="*/ 8 h 18"/>
                <a:gd name="T14" fmla="*/ 0 w 4"/>
                <a:gd name="T15" fmla="*/ 0 h 18"/>
                <a:gd name="T16" fmla="*/ 0 w 4"/>
                <a:gd name="T17" fmla="*/ 0 h 18"/>
                <a:gd name="T18" fmla="*/ 0 w 4"/>
                <a:gd name="T19" fmla="*/ 10 h 18"/>
                <a:gd name="T20" fmla="*/ 0 w 4"/>
                <a:gd name="T21" fmla="*/ 1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 h="18">
                  <a:moveTo>
                    <a:pt x="0" y="10"/>
                  </a:moveTo>
                  <a:lnTo>
                    <a:pt x="0" y="10"/>
                  </a:lnTo>
                  <a:lnTo>
                    <a:pt x="2" y="14"/>
                  </a:lnTo>
                  <a:lnTo>
                    <a:pt x="4" y="18"/>
                  </a:lnTo>
                  <a:lnTo>
                    <a:pt x="4" y="18"/>
                  </a:lnTo>
                  <a:lnTo>
                    <a:pt x="4" y="8"/>
                  </a:lnTo>
                  <a:lnTo>
                    <a:pt x="4" y="8"/>
                  </a:lnTo>
                  <a:lnTo>
                    <a:pt x="0" y="0"/>
                  </a:lnTo>
                  <a:lnTo>
                    <a:pt x="0" y="0"/>
                  </a:lnTo>
                  <a:lnTo>
                    <a:pt x="0" y="10"/>
                  </a:lnTo>
                  <a:lnTo>
                    <a:pt x="0"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4" name="Freeform 54"/>
            <p:cNvSpPr>
              <a:spLocks/>
            </p:cNvSpPr>
            <p:nvPr userDrawn="1"/>
          </p:nvSpPr>
          <p:spPr bwMode="auto">
            <a:xfrm>
              <a:off x="2150" y="936"/>
              <a:ext cx="32" cy="14"/>
            </a:xfrm>
            <a:custGeom>
              <a:avLst/>
              <a:gdLst>
                <a:gd name="T0" fmla="*/ 0 w 32"/>
                <a:gd name="T1" fmla="*/ 14 h 14"/>
                <a:gd name="T2" fmla="*/ 0 w 32"/>
                <a:gd name="T3" fmla="*/ 14 h 14"/>
                <a:gd name="T4" fmla="*/ 8 w 32"/>
                <a:gd name="T5" fmla="*/ 14 h 14"/>
                <a:gd name="T6" fmla="*/ 8 w 32"/>
                <a:gd name="T7" fmla="*/ 14 h 14"/>
                <a:gd name="T8" fmla="*/ 16 w 32"/>
                <a:gd name="T9" fmla="*/ 12 h 14"/>
                <a:gd name="T10" fmla="*/ 30 w 32"/>
                <a:gd name="T11" fmla="*/ 2 h 14"/>
                <a:gd name="T12" fmla="*/ 30 w 32"/>
                <a:gd name="T13" fmla="*/ 2 h 14"/>
                <a:gd name="T14" fmla="*/ 32 w 32"/>
                <a:gd name="T15" fmla="*/ 0 h 14"/>
                <a:gd name="T16" fmla="*/ 32 w 32"/>
                <a:gd name="T17" fmla="*/ 0 h 14"/>
                <a:gd name="T18" fmla="*/ 28 w 32"/>
                <a:gd name="T19" fmla="*/ 0 h 14"/>
                <a:gd name="T20" fmla="*/ 28 w 32"/>
                <a:gd name="T21" fmla="*/ 0 h 14"/>
                <a:gd name="T22" fmla="*/ 22 w 32"/>
                <a:gd name="T23" fmla="*/ 6 h 14"/>
                <a:gd name="T24" fmla="*/ 22 w 32"/>
                <a:gd name="T25" fmla="*/ 6 h 14"/>
                <a:gd name="T26" fmla="*/ 14 w 32"/>
                <a:gd name="T27" fmla="*/ 8 h 14"/>
                <a:gd name="T28" fmla="*/ 14 w 32"/>
                <a:gd name="T29" fmla="*/ 8 h 14"/>
                <a:gd name="T30" fmla="*/ 6 w 32"/>
                <a:gd name="T31" fmla="*/ 10 h 14"/>
                <a:gd name="T32" fmla="*/ 6 w 32"/>
                <a:gd name="T33" fmla="*/ 10 h 14"/>
                <a:gd name="T34" fmla="*/ 0 w 32"/>
                <a:gd name="T35" fmla="*/ 14 h 14"/>
                <a:gd name="T36" fmla="*/ 0 w 32"/>
                <a:gd name="T3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 h="14">
                  <a:moveTo>
                    <a:pt x="0" y="14"/>
                  </a:moveTo>
                  <a:lnTo>
                    <a:pt x="0" y="14"/>
                  </a:lnTo>
                  <a:lnTo>
                    <a:pt x="8" y="14"/>
                  </a:lnTo>
                  <a:lnTo>
                    <a:pt x="8" y="14"/>
                  </a:lnTo>
                  <a:lnTo>
                    <a:pt x="16" y="12"/>
                  </a:lnTo>
                  <a:lnTo>
                    <a:pt x="30" y="2"/>
                  </a:lnTo>
                  <a:lnTo>
                    <a:pt x="30" y="2"/>
                  </a:lnTo>
                  <a:lnTo>
                    <a:pt x="32" y="0"/>
                  </a:lnTo>
                  <a:lnTo>
                    <a:pt x="32" y="0"/>
                  </a:lnTo>
                  <a:lnTo>
                    <a:pt x="28" y="0"/>
                  </a:lnTo>
                  <a:lnTo>
                    <a:pt x="28" y="0"/>
                  </a:lnTo>
                  <a:lnTo>
                    <a:pt x="22" y="6"/>
                  </a:lnTo>
                  <a:lnTo>
                    <a:pt x="22" y="6"/>
                  </a:lnTo>
                  <a:lnTo>
                    <a:pt x="14" y="8"/>
                  </a:lnTo>
                  <a:lnTo>
                    <a:pt x="14" y="8"/>
                  </a:lnTo>
                  <a:lnTo>
                    <a:pt x="6" y="10"/>
                  </a:lnTo>
                  <a:lnTo>
                    <a:pt x="6" y="10"/>
                  </a:lnTo>
                  <a:lnTo>
                    <a:pt x="0" y="14"/>
                  </a:lnTo>
                  <a:lnTo>
                    <a:pt x="0"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5" name="Freeform 55"/>
            <p:cNvSpPr>
              <a:spLocks/>
            </p:cNvSpPr>
            <p:nvPr userDrawn="1"/>
          </p:nvSpPr>
          <p:spPr bwMode="auto">
            <a:xfrm>
              <a:off x="2152" y="940"/>
              <a:ext cx="10" cy="6"/>
            </a:xfrm>
            <a:custGeom>
              <a:avLst/>
              <a:gdLst>
                <a:gd name="T0" fmla="*/ 2 w 10"/>
                <a:gd name="T1" fmla="*/ 6 h 6"/>
                <a:gd name="T2" fmla="*/ 2 w 10"/>
                <a:gd name="T3" fmla="*/ 6 h 6"/>
                <a:gd name="T4" fmla="*/ 4 w 10"/>
                <a:gd name="T5" fmla="*/ 6 h 6"/>
                <a:gd name="T6" fmla="*/ 4 w 10"/>
                <a:gd name="T7" fmla="*/ 6 h 6"/>
                <a:gd name="T8" fmla="*/ 4 w 10"/>
                <a:gd name="T9" fmla="*/ 6 h 6"/>
                <a:gd name="T10" fmla="*/ 4 w 10"/>
                <a:gd name="T11" fmla="*/ 6 h 6"/>
                <a:gd name="T12" fmla="*/ 10 w 10"/>
                <a:gd name="T13" fmla="*/ 0 h 6"/>
                <a:gd name="T14" fmla="*/ 10 w 10"/>
                <a:gd name="T15" fmla="*/ 0 h 6"/>
                <a:gd name="T16" fmla="*/ 2 w 10"/>
                <a:gd name="T17" fmla="*/ 0 h 6"/>
                <a:gd name="T18" fmla="*/ 2 w 10"/>
                <a:gd name="T19" fmla="*/ 0 h 6"/>
                <a:gd name="T20" fmla="*/ 0 w 10"/>
                <a:gd name="T21" fmla="*/ 2 h 6"/>
                <a:gd name="T22" fmla="*/ 8 w 10"/>
                <a:gd name="T23" fmla="*/ 0 h 6"/>
                <a:gd name="T24" fmla="*/ 8 w 10"/>
                <a:gd name="T25" fmla="*/ 0 h 6"/>
                <a:gd name="T26" fmla="*/ 2 w 10"/>
                <a:gd name="T27" fmla="*/ 6 h 6"/>
                <a:gd name="T28" fmla="*/ 2 w 10"/>
                <a:gd name="T29"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 h="6">
                  <a:moveTo>
                    <a:pt x="2" y="6"/>
                  </a:moveTo>
                  <a:lnTo>
                    <a:pt x="2" y="6"/>
                  </a:lnTo>
                  <a:lnTo>
                    <a:pt x="4" y="6"/>
                  </a:lnTo>
                  <a:lnTo>
                    <a:pt x="4" y="6"/>
                  </a:lnTo>
                  <a:lnTo>
                    <a:pt x="4" y="6"/>
                  </a:lnTo>
                  <a:lnTo>
                    <a:pt x="4" y="6"/>
                  </a:lnTo>
                  <a:lnTo>
                    <a:pt x="10" y="0"/>
                  </a:lnTo>
                  <a:lnTo>
                    <a:pt x="10" y="0"/>
                  </a:lnTo>
                  <a:lnTo>
                    <a:pt x="2" y="0"/>
                  </a:lnTo>
                  <a:lnTo>
                    <a:pt x="2" y="0"/>
                  </a:lnTo>
                  <a:lnTo>
                    <a:pt x="0" y="2"/>
                  </a:lnTo>
                  <a:lnTo>
                    <a:pt x="8" y="0"/>
                  </a:lnTo>
                  <a:lnTo>
                    <a:pt x="8" y="0"/>
                  </a:lnTo>
                  <a:lnTo>
                    <a:pt x="2" y="6"/>
                  </a:lnTo>
                  <a:lnTo>
                    <a:pt x="2"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6" name="Freeform 56"/>
            <p:cNvSpPr>
              <a:spLocks/>
            </p:cNvSpPr>
            <p:nvPr userDrawn="1"/>
          </p:nvSpPr>
          <p:spPr bwMode="auto">
            <a:xfrm>
              <a:off x="2182" y="932"/>
              <a:ext cx="14" cy="4"/>
            </a:xfrm>
            <a:custGeom>
              <a:avLst/>
              <a:gdLst>
                <a:gd name="T0" fmla="*/ 12 w 14"/>
                <a:gd name="T1" fmla="*/ 0 h 4"/>
                <a:gd name="T2" fmla="*/ 12 w 14"/>
                <a:gd name="T3" fmla="*/ 0 h 4"/>
                <a:gd name="T4" fmla="*/ 14 w 14"/>
                <a:gd name="T5" fmla="*/ 0 h 4"/>
                <a:gd name="T6" fmla="*/ 14 w 14"/>
                <a:gd name="T7" fmla="*/ 0 h 4"/>
                <a:gd name="T8" fmla="*/ 12 w 14"/>
                <a:gd name="T9" fmla="*/ 0 h 4"/>
                <a:gd name="T10" fmla="*/ 12 w 14"/>
                <a:gd name="T11" fmla="*/ 0 h 4"/>
                <a:gd name="T12" fmla="*/ 4 w 14"/>
                <a:gd name="T13" fmla="*/ 0 h 4"/>
                <a:gd name="T14" fmla="*/ 4 w 14"/>
                <a:gd name="T15" fmla="*/ 0 h 4"/>
                <a:gd name="T16" fmla="*/ 0 w 14"/>
                <a:gd name="T17" fmla="*/ 4 h 4"/>
                <a:gd name="T18" fmla="*/ 0 w 14"/>
                <a:gd name="T19" fmla="*/ 4 h 4"/>
                <a:gd name="T20" fmla="*/ 4 w 14"/>
                <a:gd name="T21" fmla="*/ 2 h 4"/>
                <a:gd name="T22" fmla="*/ 4 w 14"/>
                <a:gd name="T23" fmla="*/ 2 h 4"/>
                <a:gd name="T24" fmla="*/ 12 w 14"/>
                <a:gd name="T25" fmla="*/ 0 h 4"/>
                <a:gd name="T26" fmla="*/ 12 w 14"/>
                <a:gd name="T27" fmla="*/ 0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4">
                  <a:moveTo>
                    <a:pt x="12" y="0"/>
                  </a:moveTo>
                  <a:lnTo>
                    <a:pt x="12" y="0"/>
                  </a:lnTo>
                  <a:lnTo>
                    <a:pt x="14" y="0"/>
                  </a:lnTo>
                  <a:lnTo>
                    <a:pt x="14" y="0"/>
                  </a:lnTo>
                  <a:lnTo>
                    <a:pt x="12" y="0"/>
                  </a:lnTo>
                  <a:lnTo>
                    <a:pt x="12" y="0"/>
                  </a:lnTo>
                  <a:lnTo>
                    <a:pt x="4" y="0"/>
                  </a:lnTo>
                  <a:lnTo>
                    <a:pt x="4" y="0"/>
                  </a:lnTo>
                  <a:lnTo>
                    <a:pt x="0" y="4"/>
                  </a:lnTo>
                  <a:lnTo>
                    <a:pt x="0" y="4"/>
                  </a:lnTo>
                  <a:lnTo>
                    <a:pt x="4" y="2"/>
                  </a:lnTo>
                  <a:lnTo>
                    <a:pt x="4" y="2"/>
                  </a:lnTo>
                  <a:lnTo>
                    <a:pt x="12" y="0"/>
                  </a:lnTo>
                  <a:lnTo>
                    <a:pt x="1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7" name="Freeform 57"/>
            <p:cNvSpPr>
              <a:spLocks/>
            </p:cNvSpPr>
            <p:nvPr userDrawn="1"/>
          </p:nvSpPr>
          <p:spPr bwMode="auto">
            <a:xfrm>
              <a:off x="1998" y="1042"/>
              <a:ext cx="20" cy="4"/>
            </a:xfrm>
            <a:custGeom>
              <a:avLst/>
              <a:gdLst>
                <a:gd name="T0" fmla="*/ 0 w 20"/>
                <a:gd name="T1" fmla="*/ 4 h 4"/>
                <a:gd name="T2" fmla="*/ 6 w 20"/>
                <a:gd name="T3" fmla="*/ 4 h 4"/>
                <a:gd name="T4" fmla="*/ 6 w 20"/>
                <a:gd name="T5" fmla="*/ 4 h 4"/>
                <a:gd name="T6" fmla="*/ 16 w 20"/>
                <a:gd name="T7" fmla="*/ 2 h 4"/>
                <a:gd name="T8" fmla="*/ 16 w 20"/>
                <a:gd name="T9" fmla="*/ 2 h 4"/>
                <a:gd name="T10" fmla="*/ 20 w 20"/>
                <a:gd name="T11" fmla="*/ 0 h 4"/>
                <a:gd name="T12" fmla="*/ 4 w 20"/>
                <a:gd name="T13" fmla="*/ 0 h 4"/>
                <a:gd name="T14" fmla="*/ 0 w 20"/>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
                  <a:moveTo>
                    <a:pt x="0" y="4"/>
                  </a:moveTo>
                  <a:lnTo>
                    <a:pt x="6" y="4"/>
                  </a:lnTo>
                  <a:lnTo>
                    <a:pt x="6" y="4"/>
                  </a:lnTo>
                  <a:lnTo>
                    <a:pt x="16" y="2"/>
                  </a:lnTo>
                  <a:lnTo>
                    <a:pt x="16" y="2"/>
                  </a:lnTo>
                  <a:lnTo>
                    <a:pt x="20" y="0"/>
                  </a:lnTo>
                  <a:lnTo>
                    <a:pt x="4" y="0"/>
                  </a:lnTo>
                  <a:lnTo>
                    <a:pt x="0"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8" name="Freeform 58"/>
            <p:cNvSpPr>
              <a:spLocks/>
            </p:cNvSpPr>
            <p:nvPr userDrawn="1"/>
          </p:nvSpPr>
          <p:spPr bwMode="auto">
            <a:xfrm>
              <a:off x="2080" y="980"/>
              <a:ext cx="12" cy="4"/>
            </a:xfrm>
            <a:custGeom>
              <a:avLst/>
              <a:gdLst>
                <a:gd name="T0" fmla="*/ 12 w 12"/>
                <a:gd name="T1" fmla="*/ 0 h 4"/>
                <a:gd name="T2" fmla="*/ 12 w 12"/>
                <a:gd name="T3" fmla="*/ 0 h 4"/>
                <a:gd name="T4" fmla="*/ 6 w 12"/>
                <a:gd name="T5" fmla="*/ 0 h 4"/>
                <a:gd name="T6" fmla="*/ 0 w 12"/>
                <a:gd name="T7" fmla="*/ 4 h 4"/>
                <a:gd name="T8" fmla="*/ 4 w 12"/>
                <a:gd name="T9" fmla="*/ 4 h 4"/>
                <a:gd name="T10" fmla="*/ 4 w 12"/>
                <a:gd name="T11" fmla="*/ 4 h 4"/>
                <a:gd name="T12" fmla="*/ 12 w 12"/>
                <a:gd name="T13" fmla="*/ 0 h 4"/>
                <a:gd name="T14" fmla="*/ 12 w 12"/>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4">
                  <a:moveTo>
                    <a:pt x="12" y="0"/>
                  </a:moveTo>
                  <a:lnTo>
                    <a:pt x="12" y="0"/>
                  </a:lnTo>
                  <a:lnTo>
                    <a:pt x="6" y="0"/>
                  </a:lnTo>
                  <a:lnTo>
                    <a:pt x="0" y="4"/>
                  </a:lnTo>
                  <a:lnTo>
                    <a:pt x="4" y="4"/>
                  </a:lnTo>
                  <a:lnTo>
                    <a:pt x="4" y="4"/>
                  </a:lnTo>
                  <a:lnTo>
                    <a:pt x="12" y="0"/>
                  </a:lnTo>
                  <a:lnTo>
                    <a:pt x="1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69" name="Freeform 59"/>
            <p:cNvSpPr>
              <a:spLocks/>
            </p:cNvSpPr>
            <p:nvPr userDrawn="1"/>
          </p:nvSpPr>
          <p:spPr bwMode="auto">
            <a:xfrm>
              <a:off x="1958" y="1046"/>
              <a:ext cx="40" cy="14"/>
            </a:xfrm>
            <a:custGeom>
              <a:avLst/>
              <a:gdLst>
                <a:gd name="T0" fmla="*/ 40 w 40"/>
                <a:gd name="T1" fmla="*/ 0 h 14"/>
                <a:gd name="T2" fmla="*/ 38 w 40"/>
                <a:gd name="T3" fmla="*/ 0 h 14"/>
                <a:gd name="T4" fmla="*/ 38 w 40"/>
                <a:gd name="T5" fmla="*/ 0 h 14"/>
                <a:gd name="T6" fmla="*/ 30 w 40"/>
                <a:gd name="T7" fmla="*/ 2 h 14"/>
                <a:gd name="T8" fmla="*/ 30 w 40"/>
                <a:gd name="T9" fmla="*/ 2 h 14"/>
                <a:gd name="T10" fmla="*/ 24 w 40"/>
                <a:gd name="T11" fmla="*/ 8 h 14"/>
                <a:gd name="T12" fmla="*/ 24 w 40"/>
                <a:gd name="T13" fmla="*/ 8 h 14"/>
                <a:gd name="T14" fmla="*/ 14 w 40"/>
                <a:gd name="T15" fmla="*/ 8 h 14"/>
                <a:gd name="T16" fmla="*/ 14 w 40"/>
                <a:gd name="T17" fmla="*/ 8 h 14"/>
                <a:gd name="T18" fmla="*/ 6 w 40"/>
                <a:gd name="T19" fmla="*/ 8 h 14"/>
                <a:gd name="T20" fmla="*/ 6 w 40"/>
                <a:gd name="T21" fmla="*/ 8 h 14"/>
                <a:gd name="T22" fmla="*/ 0 w 40"/>
                <a:gd name="T23" fmla="*/ 14 h 14"/>
                <a:gd name="T24" fmla="*/ 0 w 40"/>
                <a:gd name="T25" fmla="*/ 14 h 14"/>
                <a:gd name="T26" fmla="*/ 8 w 40"/>
                <a:gd name="T27" fmla="*/ 14 h 14"/>
                <a:gd name="T28" fmla="*/ 8 w 40"/>
                <a:gd name="T29" fmla="*/ 14 h 14"/>
                <a:gd name="T30" fmla="*/ 8 w 40"/>
                <a:gd name="T31" fmla="*/ 12 h 14"/>
                <a:gd name="T32" fmla="*/ 8 w 40"/>
                <a:gd name="T33" fmla="*/ 12 h 14"/>
                <a:gd name="T34" fmla="*/ 16 w 40"/>
                <a:gd name="T35" fmla="*/ 12 h 14"/>
                <a:gd name="T36" fmla="*/ 16 w 40"/>
                <a:gd name="T37" fmla="*/ 12 h 14"/>
                <a:gd name="T38" fmla="*/ 22 w 40"/>
                <a:gd name="T39" fmla="*/ 8 h 14"/>
                <a:gd name="T40" fmla="*/ 22 w 40"/>
                <a:gd name="T41" fmla="*/ 8 h 14"/>
                <a:gd name="T42" fmla="*/ 32 w 40"/>
                <a:gd name="T43" fmla="*/ 6 h 14"/>
                <a:gd name="T44" fmla="*/ 32 w 40"/>
                <a:gd name="T45" fmla="*/ 6 h 14"/>
                <a:gd name="T46" fmla="*/ 38 w 40"/>
                <a:gd name="T47" fmla="*/ 2 h 14"/>
                <a:gd name="T48" fmla="*/ 40 w 40"/>
                <a:gd name="T49"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 h="14">
                  <a:moveTo>
                    <a:pt x="40" y="0"/>
                  </a:moveTo>
                  <a:lnTo>
                    <a:pt x="38" y="0"/>
                  </a:lnTo>
                  <a:lnTo>
                    <a:pt x="38" y="0"/>
                  </a:lnTo>
                  <a:lnTo>
                    <a:pt x="30" y="2"/>
                  </a:lnTo>
                  <a:lnTo>
                    <a:pt x="30" y="2"/>
                  </a:lnTo>
                  <a:lnTo>
                    <a:pt x="24" y="8"/>
                  </a:lnTo>
                  <a:lnTo>
                    <a:pt x="24" y="8"/>
                  </a:lnTo>
                  <a:lnTo>
                    <a:pt x="14" y="8"/>
                  </a:lnTo>
                  <a:lnTo>
                    <a:pt x="14" y="8"/>
                  </a:lnTo>
                  <a:lnTo>
                    <a:pt x="6" y="8"/>
                  </a:lnTo>
                  <a:lnTo>
                    <a:pt x="6" y="8"/>
                  </a:lnTo>
                  <a:lnTo>
                    <a:pt x="0" y="14"/>
                  </a:lnTo>
                  <a:lnTo>
                    <a:pt x="0" y="14"/>
                  </a:lnTo>
                  <a:lnTo>
                    <a:pt x="8" y="14"/>
                  </a:lnTo>
                  <a:lnTo>
                    <a:pt x="8" y="14"/>
                  </a:lnTo>
                  <a:lnTo>
                    <a:pt x="8" y="12"/>
                  </a:lnTo>
                  <a:lnTo>
                    <a:pt x="8" y="12"/>
                  </a:lnTo>
                  <a:lnTo>
                    <a:pt x="16" y="12"/>
                  </a:lnTo>
                  <a:lnTo>
                    <a:pt x="16" y="12"/>
                  </a:lnTo>
                  <a:lnTo>
                    <a:pt x="22" y="8"/>
                  </a:lnTo>
                  <a:lnTo>
                    <a:pt x="22" y="8"/>
                  </a:lnTo>
                  <a:lnTo>
                    <a:pt x="32" y="6"/>
                  </a:lnTo>
                  <a:lnTo>
                    <a:pt x="32" y="6"/>
                  </a:lnTo>
                  <a:lnTo>
                    <a:pt x="38" y="2"/>
                  </a:lnTo>
                  <a:lnTo>
                    <a:pt x="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0" name="Freeform 60"/>
            <p:cNvSpPr>
              <a:spLocks/>
            </p:cNvSpPr>
            <p:nvPr userDrawn="1"/>
          </p:nvSpPr>
          <p:spPr bwMode="auto">
            <a:xfrm>
              <a:off x="2140" y="942"/>
              <a:ext cx="12" cy="4"/>
            </a:xfrm>
            <a:custGeom>
              <a:avLst/>
              <a:gdLst>
                <a:gd name="T0" fmla="*/ 12 w 12"/>
                <a:gd name="T1" fmla="*/ 0 h 4"/>
                <a:gd name="T2" fmla="*/ 4 w 12"/>
                <a:gd name="T3" fmla="*/ 2 h 4"/>
                <a:gd name="T4" fmla="*/ 0 w 12"/>
                <a:gd name="T5" fmla="*/ 4 h 4"/>
                <a:gd name="T6" fmla="*/ 0 w 12"/>
                <a:gd name="T7" fmla="*/ 4 h 4"/>
                <a:gd name="T8" fmla="*/ 8 w 12"/>
                <a:gd name="T9" fmla="*/ 4 h 4"/>
                <a:gd name="T10" fmla="*/ 8 w 12"/>
                <a:gd name="T11" fmla="*/ 4 h 4"/>
                <a:gd name="T12" fmla="*/ 12 w 12"/>
                <a:gd name="T13" fmla="*/ 0 h 4"/>
                <a:gd name="T14" fmla="*/ 12 w 12"/>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4">
                  <a:moveTo>
                    <a:pt x="12" y="0"/>
                  </a:moveTo>
                  <a:lnTo>
                    <a:pt x="4" y="2"/>
                  </a:lnTo>
                  <a:lnTo>
                    <a:pt x="0" y="4"/>
                  </a:lnTo>
                  <a:lnTo>
                    <a:pt x="0" y="4"/>
                  </a:lnTo>
                  <a:lnTo>
                    <a:pt x="8" y="4"/>
                  </a:lnTo>
                  <a:lnTo>
                    <a:pt x="8" y="4"/>
                  </a:lnTo>
                  <a:lnTo>
                    <a:pt x="12" y="0"/>
                  </a:lnTo>
                  <a:lnTo>
                    <a:pt x="12"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1" name="Freeform 61"/>
            <p:cNvSpPr>
              <a:spLocks/>
            </p:cNvSpPr>
            <p:nvPr userDrawn="1"/>
          </p:nvSpPr>
          <p:spPr bwMode="auto">
            <a:xfrm>
              <a:off x="1802" y="996"/>
              <a:ext cx="8" cy="2"/>
            </a:xfrm>
            <a:custGeom>
              <a:avLst/>
              <a:gdLst>
                <a:gd name="T0" fmla="*/ 0 w 8"/>
                <a:gd name="T1" fmla="*/ 2 h 2"/>
                <a:gd name="T2" fmla="*/ 0 w 8"/>
                <a:gd name="T3" fmla="*/ 2 h 2"/>
                <a:gd name="T4" fmla="*/ 8 w 8"/>
                <a:gd name="T5" fmla="*/ 2 h 2"/>
                <a:gd name="T6" fmla="*/ 8 w 8"/>
                <a:gd name="T7" fmla="*/ 2 h 2"/>
                <a:gd name="T8" fmla="*/ 4 w 8"/>
                <a:gd name="T9" fmla="*/ 0 h 2"/>
                <a:gd name="T10" fmla="*/ 4 w 8"/>
                <a:gd name="T11" fmla="*/ 0 h 2"/>
                <a:gd name="T12" fmla="*/ 0 w 8"/>
                <a:gd name="T13" fmla="*/ 2 h 2"/>
                <a:gd name="T14" fmla="*/ 0 w 8"/>
                <a:gd name="T15" fmla="*/ 2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
                  <a:moveTo>
                    <a:pt x="0" y="2"/>
                  </a:moveTo>
                  <a:lnTo>
                    <a:pt x="0" y="2"/>
                  </a:lnTo>
                  <a:lnTo>
                    <a:pt x="8" y="2"/>
                  </a:lnTo>
                  <a:lnTo>
                    <a:pt x="8" y="2"/>
                  </a:lnTo>
                  <a:lnTo>
                    <a:pt x="4" y="0"/>
                  </a:lnTo>
                  <a:lnTo>
                    <a:pt x="4" y="0"/>
                  </a:lnTo>
                  <a:lnTo>
                    <a:pt x="0" y="2"/>
                  </a:ln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2" name="Rectangle 62"/>
            <p:cNvSpPr>
              <a:spLocks noChangeArrowheads="1"/>
            </p:cNvSpPr>
            <p:nvPr userDrawn="1"/>
          </p:nvSpPr>
          <p:spPr bwMode="auto">
            <a:xfrm>
              <a:off x="2070" y="924"/>
              <a:ext cx="1" cy="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3" name="Freeform 63"/>
            <p:cNvSpPr>
              <a:spLocks/>
            </p:cNvSpPr>
            <p:nvPr userDrawn="1"/>
          </p:nvSpPr>
          <p:spPr bwMode="auto">
            <a:xfrm>
              <a:off x="1560" y="660"/>
              <a:ext cx="10" cy="24"/>
            </a:xfrm>
            <a:custGeom>
              <a:avLst/>
              <a:gdLst>
                <a:gd name="T0" fmla="*/ 8 w 10"/>
                <a:gd name="T1" fmla="*/ 8 h 24"/>
                <a:gd name="T2" fmla="*/ 8 w 10"/>
                <a:gd name="T3" fmla="*/ 8 h 24"/>
                <a:gd name="T4" fmla="*/ 10 w 10"/>
                <a:gd name="T5" fmla="*/ 0 h 24"/>
                <a:gd name="T6" fmla="*/ 10 w 10"/>
                <a:gd name="T7" fmla="*/ 0 h 24"/>
                <a:gd name="T8" fmla="*/ 4 w 10"/>
                <a:gd name="T9" fmla="*/ 6 h 24"/>
                <a:gd name="T10" fmla="*/ 4 w 10"/>
                <a:gd name="T11" fmla="*/ 6 h 24"/>
                <a:gd name="T12" fmla="*/ 2 w 10"/>
                <a:gd name="T13" fmla="*/ 16 h 24"/>
                <a:gd name="T14" fmla="*/ 0 w 10"/>
                <a:gd name="T15" fmla="*/ 24 h 24"/>
                <a:gd name="T16" fmla="*/ 0 w 10"/>
                <a:gd name="T17" fmla="*/ 24 h 24"/>
                <a:gd name="T18" fmla="*/ 6 w 10"/>
                <a:gd name="T19" fmla="*/ 18 h 24"/>
                <a:gd name="T20" fmla="*/ 6 w 10"/>
                <a:gd name="T21" fmla="*/ 18 h 24"/>
                <a:gd name="T22" fmla="*/ 8 w 10"/>
                <a:gd name="T23" fmla="*/ 8 h 24"/>
                <a:gd name="T24" fmla="*/ 8 w 10"/>
                <a:gd name="T25" fmla="*/ 8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24">
                  <a:moveTo>
                    <a:pt x="8" y="8"/>
                  </a:moveTo>
                  <a:lnTo>
                    <a:pt x="8" y="8"/>
                  </a:lnTo>
                  <a:lnTo>
                    <a:pt x="10" y="0"/>
                  </a:lnTo>
                  <a:lnTo>
                    <a:pt x="10" y="0"/>
                  </a:lnTo>
                  <a:lnTo>
                    <a:pt x="4" y="6"/>
                  </a:lnTo>
                  <a:lnTo>
                    <a:pt x="4" y="6"/>
                  </a:lnTo>
                  <a:lnTo>
                    <a:pt x="2" y="16"/>
                  </a:lnTo>
                  <a:lnTo>
                    <a:pt x="0" y="24"/>
                  </a:lnTo>
                  <a:lnTo>
                    <a:pt x="0" y="24"/>
                  </a:lnTo>
                  <a:lnTo>
                    <a:pt x="6" y="18"/>
                  </a:lnTo>
                  <a:lnTo>
                    <a:pt x="6" y="18"/>
                  </a:lnTo>
                  <a:lnTo>
                    <a:pt x="8" y="8"/>
                  </a:lnTo>
                  <a:lnTo>
                    <a:pt x="8"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4" name="Freeform 64"/>
            <p:cNvSpPr>
              <a:spLocks/>
            </p:cNvSpPr>
            <p:nvPr userDrawn="1"/>
          </p:nvSpPr>
          <p:spPr bwMode="auto">
            <a:xfrm>
              <a:off x="1790" y="998"/>
              <a:ext cx="12" cy="2"/>
            </a:xfrm>
            <a:custGeom>
              <a:avLst/>
              <a:gdLst>
                <a:gd name="T0" fmla="*/ 8 w 12"/>
                <a:gd name="T1" fmla="*/ 2 h 2"/>
                <a:gd name="T2" fmla="*/ 8 w 12"/>
                <a:gd name="T3" fmla="*/ 2 h 2"/>
                <a:gd name="T4" fmla="*/ 12 w 12"/>
                <a:gd name="T5" fmla="*/ 0 h 2"/>
                <a:gd name="T6" fmla="*/ 12 w 12"/>
                <a:gd name="T7" fmla="*/ 0 h 2"/>
                <a:gd name="T8" fmla="*/ 0 w 12"/>
                <a:gd name="T9" fmla="*/ 0 h 2"/>
                <a:gd name="T10" fmla="*/ 0 w 12"/>
                <a:gd name="T11" fmla="*/ 0 h 2"/>
                <a:gd name="T12" fmla="*/ 8 w 12"/>
                <a:gd name="T13" fmla="*/ 2 h 2"/>
                <a:gd name="T14" fmla="*/ 8 w 12"/>
                <a:gd name="T15" fmla="*/ 2 h 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
                  <a:moveTo>
                    <a:pt x="8" y="2"/>
                  </a:moveTo>
                  <a:lnTo>
                    <a:pt x="8" y="2"/>
                  </a:lnTo>
                  <a:lnTo>
                    <a:pt x="12" y="0"/>
                  </a:lnTo>
                  <a:lnTo>
                    <a:pt x="12" y="0"/>
                  </a:lnTo>
                  <a:lnTo>
                    <a:pt x="0" y="0"/>
                  </a:lnTo>
                  <a:lnTo>
                    <a:pt x="0" y="0"/>
                  </a:lnTo>
                  <a:lnTo>
                    <a:pt x="8" y="2"/>
                  </a:lnTo>
                  <a:lnTo>
                    <a:pt x="8"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5" name="Freeform 65"/>
            <p:cNvSpPr>
              <a:spLocks/>
            </p:cNvSpPr>
            <p:nvPr userDrawn="1"/>
          </p:nvSpPr>
          <p:spPr bwMode="auto">
            <a:xfrm>
              <a:off x="2018" y="1028"/>
              <a:ext cx="14" cy="6"/>
            </a:xfrm>
            <a:custGeom>
              <a:avLst/>
              <a:gdLst>
                <a:gd name="T0" fmla="*/ 0 w 14"/>
                <a:gd name="T1" fmla="*/ 6 h 6"/>
                <a:gd name="T2" fmla="*/ 0 w 14"/>
                <a:gd name="T3" fmla="*/ 6 h 6"/>
                <a:gd name="T4" fmla="*/ 8 w 14"/>
                <a:gd name="T5" fmla="*/ 6 h 6"/>
                <a:gd name="T6" fmla="*/ 8 w 14"/>
                <a:gd name="T7" fmla="*/ 6 h 6"/>
                <a:gd name="T8" fmla="*/ 12 w 14"/>
                <a:gd name="T9" fmla="*/ 2 h 6"/>
                <a:gd name="T10" fmla="*/ 14 w 14"/>
                <a:gd name="T11" fmla="*/ 0 h 6"/>
                <a:gd name="T12" fmla="*/ 14 w 14"/>
                <a:gd name="T13" fmla="*/ 0 h 6"/>
                <a:gd name="T14" fmla="*/ 6 w 14"/>
                <a:gd name="T15" fmla="*/ 2 h 6"/>
                <a:gd name="T16" fmla="*/ 6 w 14"/>
                <a:gd name="T17" fmla="*/ 2 h 6"/>
                <a:gd name="T18" fmla="*/ 0 w 14"/>
                <a:gd name="T19" fmla="*/ 6 h 6"/>
                <a:gd name="T20" fmla="*/ 0 w 14"/>
                <a:gd name="T21"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6">
                  <a:moveTo>
                    <a:pt x="0" y="6"/>
                  </a:moveTo>
                  <a:lnTo>
                    <a:pt x="0" y="6"/>
                  </a:lnTo>
                  <a:lnTo>
                    <a:pt x="8" y="6"/>
                  </a:lnTo>
                  <a:lnTo>
                    <a:pt x="8" y="6"/>
                  </a:lnTo>
                  <a:lnTo>
                    <a:pt x="12" y="2"/>
                  </a:lnTo>
                  <a:lnTo>
                    <a:pt x="14" y="0"/>
                  </a:lnTo>
                  <a:lnTo>
                    <a:pt x="14" y="0"/>
                  </a:lnTo>
                  <a:lnTo>
                    <a:pt x="6" y="2"/>
                  </a:lnTo>
                  <a:lnTo>
                    <a:pt x="6" y="2"/>
                  </a:lnTo>
                  <a:lnTo>
                    <a:pt x="0" y="6"/>
                  </a:ln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6" name="Freeform 66"/>
            <p:cNvSpPr>
              <a:spLocks/>
            </p:cNvSpPr>
            <p:nvPr userDrawn="1"/>
          </p:nvSpPr>
          <p:spPr bwMode="auto">
            <a:xfrm>
              <a:off x="2050" y="1018"/>
              <a:ext cx="14" cy="8"/>
            </a:xfrm>
            <a:custGeom>
              <a:avLst/>
              <a:gdLst>
                <a:gd name="T0" fmla="*/ 0 w 14"/>
                <a:gd name="T1" fmla="*/ 8 h 8"/>
                <a:gd name="T2" fmla="*/ 0 w 14"/>
                <a:gd name="T3" fmla="*/ 8 h 8"/>
                <a:gd name="T4" fmla="*/ 8 w 14"/>
                <a:gd name="T5" fmla="*/ 6 h 8"/>
                <a:gd name="T6" fmla="*/ 8 w 14"/>
                <a:gd name="T7" fmla="*/ 6 h 8"/>
                <a:gd name="T8" fmla="*/ 12 w 14"/>
                <a:gd name="T9" fmla="*/ 4 h 8"/>
                <a:gd name="T10" fmla="*/ 14 w 14"/>
                <a:gd name="T11" fmla="*/ 0 h 8"/>
                <a:gd name="T12" fmla="*/ 14 w 14"/>
                <a:gd name="T13" fmla="*/ 0 h 8"/>
                <a:gd name="T14" fmla="*/ 6 w 14"/>
                <a:gd name="T15" fmla="*/ 2 h 8"/>
                <a:gd name="T16" fmla="*/ 6 w 14"/>
                <a:gd name="T17" fmla="*/ 2 h 8"/>
                <a:gd name="T18" fmla="*/ 0 w 14"/>
                <a:gd name="T19" fmla="*/ 8 h 8"/>
                <a:gd name="T20" fmla="*/ 0 w 14"/>
                <a:gd name="T21"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8">
                  <a:moveTo>
                    <a:pt x="0" y="8"/>
                  </a:moveTo>
                  <a:lnTo>
                    <a:pt x="0" y="8"/>
                  </a:lnTo>
                  <a:lnTo>
                    <a:pt x="8" y="6"/>
                  </a:lnTo>
                  <a:lnTo>
                    <a:pt x="8" y="6"/>
                  </a:lnTo>
                  <a:lnTo>
                    <a:pt x="12" y="4"/>
                  </a:lnTo>
                  <a:lnTo>
                    <a:pt x="14" y="0"/>
                  </a:lnTo>
                  <a:lnTo>
                    <a:pt x="14" y="0"/>
                  </a:lnTo>
                  <a:lnTo>
                    <a:pt x="6" y="2"/>
                  </a:lnTo>
                  <a:lnTo>
                    <a:pt x="6" y="2"/>
                  </a:lnTo>
                  <a:lnTo>
                    <a:pt x="0" y="8"/>
                  </a:lnTo>
                  <a:lnTo>
                    <a:pt x="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177" name="Freeform 67"/>
            <p:cNvSpPr>
              <a:spLocks noEditPoints="1"/>
            </p:cNvSpPr>
            <p:nvPr userDrawn="1"/>
          </p:nvSpPr>
          <p:spPr bwMode="auto">
            <a:xfrm>
              <a:off x="1538" y="352"/>
              <a:ext cx="1114" cy="718"/>
            </a:xfrm>
            <a:custGeom>
              <a:avLst/>
              <a:gdLst>
                <a:gd name="T0" fmla="*/ 1102 w 1114"/>
                <a:gd name="T1" fmla="*/ 172 h 718"/>
                <a:gd name="T2" fmla="*/ 1054 w 1114"/>
                <a:gd name="T3" fmla="*/ 88 h 718"/>
                <a:gd name="T4" fmla="*/ 902 w 1114"/>
                <a:gd name="T5" fmla="*/ 16 h 718"/>
                <a:gd name="T6" fmla="*/ 780 w 1114"/>
                <a:gd name="T7" fmla="*/ 0 h 718"/>
                <a:gd name="T8" fmla="*/ 632 w 1114"/>
                <a:gd name="T9" fmla="*/ 22 h 718"/>
                <a:gd name="T10" fmla="*/ 536 w 1114"/>
                <a:gd name="T11" fmla="*/ 44 h 718"/>
                <a:gd name="T12" fmla="*/ 382 w 1114"/>
                <a:gd name="T13" fmla="*/ 76 h 718"/>
                <a:gd name="T14" fmla="*/ 260 w 1114"/>
                <a:gd name="T15" fmla="*/ 110 h 718"/>
                <a:gd name="T16" fmla="*/ 164 w 1114"/>
                <a:gd name="T17" fmla="*/ 166 h 718"/>
                <a:gd name="T18" fmla="*/ 84 w 1114"/>
                <a:gd name="T19" fmla="*/ 246 h 718"/>
                <a:gd name="T20" fmla="*/ 16 w 1114"/>
                <a:gd name="T21" fmla="*/ 350 h 718"/>
                <a:gd name="T22" fmla="*/ 6 w 1114"/>
                <a:gd name="T23" fmla="*/ 488 h 718"/>
                <a:gd name="T24" fmla="*/ 74 w 1114"/>
                <a:gd name="T25" fmla="*/ 588 h 718"/>
                <a:gd name="T26" fmla="*/ 250 w 1114"/>
                <a:gd name="T27" fmla="*/ 644 h 718"/>
                <a:gd name="T28" fmla="*/ 412 w 1114"/>
                <a:gd name="T29" fmla="*/ 614 h 718"/>
                <a:gd name="T30" fmla="*/ 388 w 1114"/>
                <a:gd name="T31" fmla="*/ 602 h 718"/>
                <a:gd name="T32" fmla="*/ 522 w 1114"/>
                <a:gd name="T33" fmla="*/ 566 h 718"/>
                <a:gd name="T34" fmla="*/ 398 w 1114"/>
                <a:gd name="T35" fmla="*/ 580 h 718"/>
                <a:gd name="T36" fmla="*/ 260 w 1114"/>
                <a:gd name="T37" fmla="*/ 578 h 718"/>
                <a:gd name="T38" fmla="*/ 142 w 1114"/>
                <a:gd name="T39" fmla="*/ 546 h 718"/>
                <a:gd name="T40" fmla="*/ 72 w 1114"/>
                <a:gd name="T41" fmla="*/ 462 h 718"/>
                <a:gd name="T42" fmla="*/ 88 w 1114"/>
                <a:gd name="T43" fmla="*/ 340 h 718"/>
                <a:gd name="T44" fmla="*/ 134 w 1114"/>
                <a:gd name="T45" fmla="*/ 262 h 718"/>
                <a:gd name="T46" fmla="*/ 232 w 1114"/>
                <a:gd name="T47" fmla="*/ 204 h 718"/>
                <a:gd name="T48" fmla="*/ 322 w 1114"/>
                <a:gd name="T49" fmla="*/ 168 h 718"/>
                <a:gd name="T50" fmla="*/ 410 w 1114"/>
                <a:gd name="T51" fmla="*/ 132 h 718"/>
                <a:gd name="T52" fmla="*/ 536 w 1114"/>
                <a:gd name="T53" fmla="*/ 100 h 718"/>
                <a:gd name="T54" fmla="*/ 622 w 1114"/>
                <a:gd name="T55" fmla="*/ 80 h 718"/>
                <a:gd name="T56" fmla="*/ 758 w 1114"/>
                <a:gd name="T57" fmla="*/ 64 h 718"/>
                <a:gd name="T58" fmla="*/ 830 w 1114"/>
                <a:gd name="T59" fmla="*/ 74 h 718"/>
                <a:gd name="T60" fmla="*/ 950 w 1114"/>
                <a:gd name="T61" fmla="*/ 78 h 718"/>
                <a:gd name="T62" fmla="*/ 952 w 1114"/>
                <a:gd name="T63" fmla="*/ 114 h 718"/>
                <a:gd name="T64" fmla="*/ 1048 w 1114"/>
                <a:gd name="T65" fmla="*/ 172 h 718"/>
                <a:gd name="T66" fmla="*/ 1046 w 1114"/>
                <a:gd name="T67" fmla="*/ 268 h 718"/>
                <a:gd name="T68" fmla="*/ 930 w 1114"/>
                <a:gd name="T69" fmla="*/ 406 h 718"/>
                <a:gd name="T70" fmla="*/ 850 w 1114"/>
                <a:gd name="T71" fmla="*/ 474 h 718"/>
                <a:gd name="T72" fmla="*/ 746 w 1114"/>
                <a:gd name="T73" fmla="*/ 534 h 718"/>
                <a:gd name="T74" fmla="*/ 646 w 1114"/>
                <a:gd name="T75" fmla="*/ 578 h 718"/>
                <a:gd name="T76" fmla="*/ 564 w 1114"/>
                <a:gd name="T77" fmla="*/ 632 h 718"/>
                <a:gd name="T78" fmla="*/ 558 w 1114"/>
                <a:gd name="T79" fmla="*/ 618 h 718"/>
                <a:gd name="T80" fmla="*/ 506 w 1114"/>
                <a:gd name="T81" fmla="*/ 660 h 718"/>
                <a:gd name="T82" fmla="*/ 514 w 1114"/>
                <a:gd name="T83" fmla="*/ 640 h 718"/>
                <a:gd name="T84" fmla="*/ 398 w 1114"/>
                <a:gd name="T85" fmla="*/ 708 h 718"/>
                <a:gd name="T86" fmla="*/ 412 w 1114"/>
                <a:gd name="T87" fmla="*/ 714 h 718"/>
                <a:gd name="T88" fmla="*/ 544 w 1114"/>
                <a:gd name="T89" fmla="*/ 664 h 718"/>
                <a:gd name="T90" fmla="*/ 518 w 1114"/>
                <a:gd name="T91" fmla="*/ 692 h 718"/>
                <a:gd name="T92" fmla="*/ 638 w 1114"/>
                <a:gd name="T93" fmla="*/ 638 h 718"/>
                <a:gd name="T94" fmla="*/ 718 w 1114"/>
                <a:gd name="T95" fmla="*/ 614 h 718"/>
                <a:gd name="T96" fmla="*/ 820 w 1114"/>
                <a:gd name="T97" fmla="*/ 562 h 718"/>
                <a:gd name="T98" fmla="*/ 884 w 1114"/>
                <a:gd name="T99" fmla="*/ 524 h 718"/>
                <a:gd name="T100" fmla="*/ 946 w 1114"/>
                <a:gd name="T101" fmla="*/ 482 h 718"/>
                <a:gd name="T102" fmla="*/ 1024 w 1114"/>
                <a:gd name="T103" fmla="*/ 428 h 718"/>
                <a:gd name="T104" fmla="*/ 1098 w 1114"/>
                <a:gd name="T105" fmla="*/ 338 h 718"/>
                <a:gd name="T106" fmla="*/ 382 w 1114"/>
                <a:gd name="T107" fmla="*/ 604 h 718"/>
                <a:gd name="T108" fmla="*/ 324 w 1114"/>
                <a:gd name="T109" fmla="*/ 616 h 718"/>
                <a:gd name="T110" fmla="*/ 348 w 1114"/>
                <a:gd name="T111" fmla="*/ 136 h 718"/>
                <a:gd name="T112" fmla="*/ 392 w 1114"/>
                <a:gd name="T113" fmla="*/ 132 h 718"/>
                <a:gd name="T114" fmla="*/ 486 w 1114"/>
                <a:gd name="T115" fmla="*/ 54 h 718"/>
                <a:gd name="T116" fmla="*/ 1008 w 1114"/>
                <a:gd name="T117" fmla="*/ 126 h 718"/>
                <a:gd name="T118" fmla="*/ 396 w 1114"/>
                <a:gd name="T119" fmla="*/ 712 h 718"/>
                <a:gd name="T120" fmla="*/ 450 w 1114"/>
                <a:gd name="T121" fmla="*/ 676 h 718"/>
                <a:gd name="T122" fmla="*/ 730 w 1114"/>
                <a:gd name="T123" fmla="*/ 56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14" h="718">
                  <a:moveTo>
                    <a:pt x="1112" y="262"/>
                  </a:moveTo>
                  <a:lnTo>
                    <a:pt x="1112" y="262"/>
                  </a:lnTo>
                  <a:lnTo>
                    <a:pt x="1110" y="272"/>
                  </a:lnTo>
                  <a:lnTo>
                    <a:pt x="1110" y="272"/>
                  </a:lnTo>
                  <a:lnTo>
                    <a:pt x="1108" y="262"/>
                  </a:lnTo>
                  <a:lnTo>
                    <a:pt x="1108" y="262"/>
                  </a:lnTo>
                  <a:lnTo>
                    <a:pt x="1112" y="254"/>
                  </a:lnTo>
                  <a:lnTo>
                    <a:pt x="1112" y="254"/>
                  </a:lnTo>
                  <a:lnTo>
                    <a:pt x="1110" y="248"/>
                  </a:lnTo>
                  <a:lnTo>
                    <a:pt x="1108" y="244"/>
                  </a:lnTo>
                  <a:lnTo>
                    <a:pt x="1108" y="244"/>
                  </a:lnTo>
                  <a:lnTo>
                    <a:pt x="1106" y="236"/>
                  </a:lnTo>
                  <a:lnTo>
                    <a:pt x="1106" y="236"/>
                  </a:lnTo>
                  <a:lnTo>
                    <a:pt x="1108" y="226"/>
                  </a:lnTo>
                  <a:lnTo>
                    <a:pt x="1108" y="226"/>
                  </a:lnTo>
                  <a:lnTo>
                    <a:pt x="1110" y="236"/>
                  </a:lnTo>
                  <a:lnTo>
                    <a:pt x="1110" y="236"/>
                  </a:lnTo>
                  <a:lnTo>
                    <a:pt x="1112" y="226"/>
                  </a:lnTo>
                  <a:lnTo>
                    <a:pt x="1112" y="226"/>
                  </a:lnTo>
                  <a:lnTo>
                    <a:pt x="1114" y="216"/>
                  </a:lnTo>
                  <a:lnTo>
                    <a:pt x="1114" y="216"/>
                  </a:lnTo>
                  <a:lnTo>
                    <a:pt x="1110" y="208"/>
                  </a:lnTo>
                  <a:lnTo>
                    <a:pt x="1110" y="208"/>
                  </a:lnTo>
                  <a:lnTo>
                    <a:pt x="1106" y="200"/>
                  </a:lnTo>
                  <a:lnTo>
                    <a:pt x="1106" y="200"/>
                  </a:lnTo>
                  <a:lnTo>
                    <a:pt x="1108" y="190"/>
                  </a:lnTo>
                  <a:lnTo>
                    <a:pt x="1108" y="190"/>
                  </a:lnTo>
                  <a:lnTo>
                    <a:pt x="1112" y="198"/>
                  </a:lnTo>
                  <a:lnTo>
                    <a:pt x="1112" y="198"/>
                  </a:lnTo>
                  <a:lnTo>
                    <a:pt x="1112" y="188"/>
                  </a:lnTo>
                  <a:lnTo>
                    <a:pt x="1112" y="188"/>
                  </a:lnTo>
                  <a:lnTo>
                    <a:pt x="1108" y="180"/>
                  </a:lnTo>
                  <a:lnTo>
                    <a:pt x="1108" y="180"/>
                  </a:lnTo>
                  <a:lnTo>
                    <a:pt x="1102" y="172"/>
                  </a:lnTo>
                  <a:lnTo>
                    <a:pt x="1102" y="172"/>
                  </a:lnTo>
                  <a:lnTo>
                    <a:pt x="1096" y="164"/>
                  </a:lnTo>
                  <a:lnTo>
                    <a:pt x="1096" y="164"/>
                  </a:lnTo>
                  <a:lnTo>
                    <a:pt x="1096" y="154"/>
                  </a:lnTo>
                  <a:lnTo>
                    <a:pt x="1096" y="154"/>
                  </a:lnTo>
                  <a:lnTo>
                    <a:pt x="1102" y="162"/>
                  </a:lnTo>
                  <a:lnTo>
                    <a:pt x="1102" y="162"/>
                  </a:lnTo>
                  <a:lnTo>
                    <a:pt x="1100" y="152"/>
                  </a:lnTo>
                  <a:lnTo>
                    <a:pt x="1100" y="152"/>
                  </a:lnTo>
                  <a:lnTo>
                    <a:pt x="1098" y="142"/>
                  </a:lnTo>
                  <a:lnTo>
                    <a:pt x="1098" y="142"/>
                  </a:lnTo>
                  <a:lnTo>
                    <a:pt x="1096" y="138"/>
                  </a:lnTo>
                  <a:lnTo>
                    <a:pt x="1092" y="134"/>
                  </a:lnTo>
                  <a:lnTo>
                    <a:pt x="1092" y="134"/>
                  </a:lnTo>
                  <a:lnTo>
                    <a:pt x="1084" y="128"/>
                  </a:lnTo>
                  <a:lnTo>
                    <a:pt x="1084" y="128"/>
                  </a:lnTo>
                  <a:lnTo>
                    <a:pt x="1088" y="138"/>
                  </a:lnTo>
                  <a:lnTo>
                    <a:pt x="1088" y="138"/>
                  </a:lnTo>
                  <a:lnTo>
                    <a:pt x="1090" y="146"/>
                  </a:lnTo>
                  <a:lnTo>
                    <a:pt x="1090" y="146"/>
                  </a:lnTo>
                  <a:lnTo>
                    <a:pt x="1076" y="134"/>
                  </a:lnTo>
                  <a:lnTo>
                    <a:pt x="1072" y="124"/>
                  </a:lnTo>
                  <a:lnTo>
                    <a:pt x="1072" y="124"/>
                  </a:lnTo>
                  <a:lnTo>
                    <a:pt x="1070" y="114"/>
                  </a:lnTo>
                  <a:lnTo>
                    <a:pt x="1070" y="114"/>
                  </a:lnTo>
                  <a:lnTo>
                    <a:pt x="1076" y="120"/>
                  </a:lnTo>
                  <a:lnTo>
                    <a:pt x="1076" y="120"/>
                  </a:lnTo>
                  <a:lnTo>
                    <a:pt x="1074" y="112"/>
                  </a:lnTo>
                  <a:lnTo>
                    <a:pt x="1074" y="112"/>
                  </a:lnTo>
                  <a:lnTo>
                    <a:pt x="1080" y="118"/>
                  </a:lnTo>
                  <a:lnTo>
                    <a:pt x="1080" y="118"/>
                  </a:lnTo>
                  <a:lnTo>
                    <a:pt x="1078" y="108"/>
                  </a:lnTo>
                  <a:lnTo>
                    <a:pt x="1072" y="98"/>
                  </a:lnTo>
                  <a:lnTo>
                    <a:pt x="1062" y="94"/>
                  </a:lnTo>
                  <a:lnTo>
                    <a:pt x="1062" y="94"/>
                  </a:lnTo>
                  <a:lnTo>
                    <a:pt x="1054" y="88"/>
                  </a:lnTo>
                  <a:lnTo>
                    <a:pt x="1054" y="88"/>
                  </a:lnTo>
                  <a:lnTo>
                    <a:pt x="1048" y="80"/>
                  </a:lnTo>
                  <a:lnTo>
                    <a:pt x="1048" y="80"/>
                  </a:lnTo>
                  <a:lnTo>
                    <a:pt x="1040" y="76"/>
                  </a:lnTo>
                  <a:lnTo>
                    <a:pt x="1030" y="74"/>
                  </a:lnTo>
                  <a:lnTo>
                    <a:pt x="1030" y="74"/>
                  </a:lnTo>
                  <a:lnTo>
                    <a:pt x="1022" y="70"/>
                  </a:lnTo>
                  <a:lnTo>
                    <a:pt x="1022" y="70"/>
                  </a:lnTo>
                  <a:lnTo>
                    <a:pt x="1016" y="64"/>
                  </a:lnTo>
                  <a:lnTo>
                    <a:pt x="1016" y="64"/>
                  </a:lnTo>
                  <a:lnTo>
                    <a:pt x="1008" y="60"/>
                  </a:lnTo>
                  <a:lnTo>
                    <a:pt x="1008" y="60"/>
                  </a:lnTo>
                  <a:lnTo>
                    <a:pt x="1000" y="54"/>
                  </a:lnTo>
                  <a:lnTo>
                    <a:pt x="1000" y="54"/>
                  </a:lnTo>
                  <a:lnTo>
                    <a:pt x="994" y="48"/>
                  </a:lnTo>
                  <a:lnTo>
                    <a:pt x="994" y="48"/>
                  </a:lnTo>
                  <a:lnTo>
                    <a:pt x="988" y="42"/>
                  </a:lnTo>
                  <a:lnTo>
                    <a:pt x="988" y="42"/>
                  </a:lnTo>
                  <a:lnTo>
                    <a:pt x="978" y="40"/>
                  </a:lnTo>
                  <a:lnTo>
                    <a:pt x="978" y="40"/>
                  </a:lnTo>
                  <a:lnTo>
                    <a:pt x="960" y="36"/>
                  </a:lnTo>
                  <a:lnTo>
                    <a:pt x="952" y="36"/>
                  </a:lnTo>
                  <a:lnTo>
                    <a:pt x="934" y="34"/>
                  </a:lnTo>
                  <a:lnTo>
                    <a:pt x="934" y="34"/>
                  </a:lnTo>
                  <a:lnTo>
                    <a:pt x="926" y="30"/>
                  </a:lnTo>
                  <a:lnTo>
                    <a:pt x="926" y="30"/>
                  </a:lnTo>
                  <a:lnTo>
                    <a:pt x="934" y="30"/>
                  </a:lnTo>
                  <a:lnTo>
                    <a:pt x="934" y="30"/>
                  </a:lnTo>
                  <a:lnTo>
                    <a:pt x="926" y="24"/>
                  </a:lnTo>
                  <a:lnTo>
                    <a:pt x="920" y="20"/>
                  </a:lnTo>
                  <a:lnTo>
                    <a:pt x="920" y="20"/>
                  </a:lnTo>
                  <a:lnTo>
                    <a:pt x="912" y="16"/>
                  </a:lnTo>
                  <a:lnTo>
                    <a:pt x="912" y="16"/>
                  </a:lnTo>
                  <a:lnTo>
                    <a:pt x="902" y="16"/>
                  </a:lnTo>
                  <a:lnTo>
                    <a:pt x="902" y="16"/>
                  </a:lnTo>
                  <a:lnTo>
                    <a:pt x="894" y="12"/>
                  </a:lnTo>
                  <a:lnTo>
                    <a:pt x="894" y="12"/>
                  </a:lnTo>
                  <a:lnTo>
                    <a:pt x="884" y="12"/>
                  </a:lnTo>
                  <a:lnTo>
                    <a:pt x="884" y="12"/>
                  </a:lnTo>
                  <a:lnTo>
                    <a:pt x="876" y="12"/>
                  </a:lnTo>
                  <a:lnTo>
                    <a:pt x="876" y="12"/>
                  </a:lnTo>
                  <a:lnTo>
                    <a:pt x="868" y="10"/>
                  </a:lnTo>
                  <a:lnTo>
                    <a:pt x="868" y="10"/>
                  </a:lnTo>
                  <a:lnTo>
                    <a:pt x="858" y="6"/>
                  </a:lnTo>
                  <a:lnTo>
                    <a:pt x="858" y="6"/>
                  </a:lnTo>
                  <a:lnTo>
                    <a:pt x="850" y="2"/>
                  </a:lnTo>
                  <a:lnTo>
                    <a:pt x="850" y="2"/>
                  </a:lnTo>
                  <a:lnTo>
                    <a:pt x="842" y="4"/>
                  </a:lnTo>
                  <a:lnTo>
                    <a:pt x="842" y="4"/>
                  </a:lnTo>
                  <a:lnTo>
                    <a:pt x="850" y="8"/>
                  </a:lnTo>
                  <a:lnTo>
                    <a:pt x="850" y="8"/>
                  </a:lnTo>
                  <a:lnTo>
                    <a:pt x="842" y="8"/>
                  </a:lnTo>
                  <a:lnTo>
                    <a:pt x="842" y="8"/>
                  </a:lnTo>
                  <a:lnTo>
                    <a:pt x="832" y="6"/>
                  </a:lnTo>
                  <a:lnTo>
                    <a:pt x="832" y="6"/>
                  </a:lnTo>
                  <a:lnTo>
                    <a:pt x="824" y="8"/>
                  </a:lnTo>
                  <a:lnTo>
                    <a:pt x="824" y="8"/>
                  </a:lnTo>
                  <a:lnTo>
                    <a:pt x="816" y="6"/>
                  </a:lnTo>
                  <a:lnTo>
                    <a:pt x="816" y="6"/>
                  </a:lnTo>
                  <a:lnTo>
                    <a:pt x="806" y="8"/>
                  </a:lnTo>
                  <a:lnTo>
                    <a:pt x="806" y="8"/>
                  </a:lnTo>
                  <a:lnTo>
                    <a:pt x="798" y="10"/>
                  </a:lnTo>
                  <a:lnTo>
                    <a:pt x="798" y="10"/>
                  </a:lnTo>
                  <a:lnTo>
                    <a:pt x="790" y="8"/>
                  </a:lnTo>
                  <a:lnTo>
                    <a:pt x="790" y="8"/>
                  </a:lnTo>
                  <a:lnTo>
                    <a:pt x="798" y="6"/>
                  </a:lnTo>
                  <a:lnTo>
                    <a:pt x="798" y="6"/>
                  </a:lnTo>
                  <a:lnTo>
                    <a:pt x="790" y="2"/>
                  </a:lnTo>
                  <a:lnTo>
                    <a:pt x="790" y="2"/>
                  </a:lnTo>
                  <a:lnTo>
                    <a:pt x="780" y="0"/>
                  </a:lnTo>
                  <a:lnTo>
                    <a:pt x="780" y="0"/>
                  </a:lnTo>
                  <a:lnTo>
                    <a:pt x="772" y="4"/>
                  </a:lnTo>
                  <a:lnTo>
                    <a:pt x="772" y="4"/>
                  </a:lnTo>
                  <a:lnTo>
                    <a:pt x="764" y="6"/>
                  </a:lnTo>
                  <a:lnTo>
                    <a:pt x="764" y="6"/>
                  </a:lnTo>
                  <a:lnTo>
                    <a:pt x="756" y="4"/>
                  </a:lnTo>
                  <a:lnTo>
                    <a:pt x="756" y="4"/>
                  </a:lnTo>
                  <a:lnTo>
                    <a:pt x="746" y="2"/>
                  </a:lnTo>
                  <a:lnTo>
                    <a:pt x="746" y="2"/>
                  </a:lnTo>
                  <a:lnTo>
                    <a:pt x="738" y="2"/>
                  </a:lnTo>
                  <a:lnTo>
                    <a:pt x="738" y="2"/>
                  </a:lnTo>
                  <a:lnTo>
                    <a:pt x="730" y="4"/>
                  </a:lnTo>
                  <a:lnTo>
                    <a:pt x="722" y="8"/>
                  </a:lnTo>
                  <a:lnTo>
                    <a:pt x="722" y="8"/>
                  </a:lnTo>
                  <a:lnTo>
                    <a:pt x="714" y="12"/>
                  </a:lnTo>
                  <a:lnTo>
                    <a:pt x="714" y="12"/>
                  </a:lnTo>
                  <a:lnTo>
                    <a:pt x="704" y="10"/>
                  </a:lnTo>
                  <a:lnTo>
                    <a:pt x="704" y="10"/>
                  </a:lnTo>
                  <a:lnTo>
                    <a:pt x="696" y="14"/>
                  </a:lnTo>
                  <a:lnTo>
                    <a:pt x="696" y="14"/>
                  </a:lnTo>
                  <a:lnTo>
                    <a:pt x="690" y="18"/>
                  </a:lnTo>
                  <a:lnTo>
                    <a:pt x="690" y="18"/>
                  </a:lnTo>
                  <a:lnTo>
                    <a:pt x="680" y="16"/>
                  </a:lnTo>
                  <a:lnTo>
                    <a:pt x="680" y="16"/>
                  </a:lnTo>
                  <a:lnTo>
                    <a:pt x="672" y="14"/>
                  </a:lnTo>
                  <a:lnTo>
                    <a:pt x="672" y="14"/>
                  </a:lnTo>
                  <a:lnTo>
                    <a:pt x="664" y="18"/>
                  </a:lnTo>
                  <a:lnTo>
                    <a:pt x="664" y="18"/>
                  </a:lnTo>
                  <a:lnTo>
                    <a:pt x="656" y="16"/>
                  </a:lnTo>
                  <a:lnTo>
                    <a:pt x="656" y="16"/>
                  </a:lnTo>
                  <a:lnTo>
                    <a:pt x="648" y="20"/>
                  </a:lnTo>
                  <a:lnTo>
                    <a:pt x="648" y="20"/>
                  </a:lnTo>
                  <a:lnTo>
                    <a:pt x="640" y="18"/>
                  </a:lnTo>
                  <a:lnTo>
                    <a:pt x="640" y="18"/>
                  </a:lnTo>
                  <a:lnTo>
                    <a:pt x="632" y="22"/>
                  </a:lnTo>
                  <a:lnTo>
                    <a:pt x="624" y="26"/>
                  </a:lnTo>
                  <a:lnTo>
                    <a:pt x="618" y="30"/>
                  </a:lnTo>
                  <a:lnTo>
                    <a:pt x="618" y="30"/>
                  </a:lnTo>
                  <a:lnTo>
                    <a:pt x="610" y="34"/>
                  </a:lnTo>
                  <a:lnTo>
                    <a:pt x="610" y="34"/>
                  </a:lnTo>
                  <a:lnTo>
                    <a:pt x="600" y="32"/>
                  </a:lnTo>
                  <a:lnTo>
                    <a:pt x="600" y="32"/>
                  </a:lnTo>
                  <a:lnTo>
                    <a:pt x="594" y="36"/>
                  </a:lnTo>
                  <a:lnTo>
                    <a:pt x="576" y="34"/>
                  </a:lnTo>
                  <a:lnTo>
                    <a:pt x="584" y="30"/>
                  </a:lnTo>
                  <a:lnTo>
                    <a:pt x="592" y="26"/>
                  </a:lnTo>
                  <a:lnTo>
                    <a:pt x="600" y="22"/>
                  </a:lnTo>
                  <a:lnTo>
                    <a:pt x="600" y="22"/>
                  </a:lnTo>
                  <a:lnTo>
                    <a:pt x="606" y="18"/>
                  </a:lnTo>
                  <a:lnTo>
                    <a:pt x="606" y="18"/>
                  </a:lnTo>
                  <a:lnTo>
                    <a:pt x="598" y="18"/>
                  </a:lnTo>
                  <a:lnTo>
                    <a:pt x="598" y="18"/>
                  </a:lnTo>
                  <a:lnTo>
                    <a:pt x="590" y="22"/>
                  </a:lnTo>
                  <a:lnTo>
                    <a:pt x="582" y="26"/>
                  </a:lnTo>
                  <a:lnTo>
                    <a:pt x="582" y="26"/>
                  </a:lnTo>
                  <a:lnTo>
                    <a:pt x="574" y="24"/>
                  </a:lnTo>
                  <a:lnTo>
                    <a:pt x="574" y="24"/>
                  </a:lnTo>
                  <a:lnTo>
                    <a:pt x="566" y="28"/>
                  </a:lnTo>
                  <a:lnTo>
                    <a:pt x="566" y="28"/>
                  </a:lnTo>
                  <a:lnTo>
                    <a:pt x="558" y="26"/>
                  </a:lnTo>
                  <a:lnTo>
                    <a:pt x="558" y="26"/>
                  </a:lnTo>
                  <a:lnTo>
                    <a:pt x="550" y="30"/>
                  </a:lnTo>
                  <a:lnTo>
                    <a:pt x="550" y="30"/>
                  </a:lnTo>
                  <a:lnTo>
                    <a:pt x="542" y="34"/>
                  </a:lnTo>
                  <a:lnTo>
                    <a:pt x="542" y="34"/>
                  </a:lnTo>
                  <a:lnTo>
                    <a:pt x="534" y="38"/>
                  </a:lnTo>
                  <a:lnTo>
                    <a:pt x="534" y="38"/>
                  </a:lnTo>
                  <a:lnTo>
                    <a:pt x="544" y="40"/>
                  </a:lnTo>
                  <a:lnTo>
                    <a:pt x="544" y="40"/>
                  </a:lnTo>
                  <a:lnTo>
                    <a:pt x="536" y="44"/>
                  </a:lnTo>
                  <a:lnTo>
                    <a:pt x="528" y="42"/>
                  </a:lnTo>
                  <a:lnTo>
                    <a:pt x="518" y="42"/>
                  </a:lnTo>
                  <a:lnTo>
                    <a:pt x="518" y="42"/>
                  </a:lnTo>
                  <a:lnTo>
                    <a:pt x="510" y="40"/>
                  </a:lnTo>
                  <a:lnTo>
                    <a:pt x="510" y="40"/>
                  </a:lnTo>
                  <a:lnTo>
                    <a:pt x="502" y="44"/>
                  </a:lnTo>
                  <a:lnTo>
                    <a:pt x="502" y="44"/>
                  </a:lnTo>
                  <a:lnTo>
                    <a:pt x="494" y="44"/>
                  </a:lnTo>
                  <a:lnTo>
                    <a:pt x="494" y="44"/>
                  </a:lnTo>
                  <a:lnTo>
                    <a:pt x="484" y="42"/>
                  </a:lnTo>
                  <a:lnTo>
                    <a:pt x="484" y="42"/>
                  </a:lnTo>
                  <a:lnTo>
                    <a:pt x="478" y="46"/>
                  </a:lnTo>
                  <a:lnTo>
                    <a:pt x="478" y="46"/>
                  </a:lnTo>
                  <a:lnTo>
                    <a:pt x="468" y="46"/>
                  </a:lnTo>
                  <a:lnTo>
                    <a:pt x="468" y="46"/>
                  </a:lnTo>
                  <a:lnTo>
                    <a:pt x="464" y="48"/>
                  </a:lnTo>
                  <a:lnTo>
                    <a:pt x="462" y="50"/>
                  </a:lnTo>
                  <a:lnTo>
                    <a:pt x="462" y="50"/>
                  </a:lnTo>
                  <a:lnTo>
                    <a:pt x="452" y="50"/>
                  </a:lnTo>
                  <a:lnTo>
                    <a:pt x="452" y="50"/>
                  </a:lnTo>
                  <a:lnTo>
                    <a:pt x="444" y="50"/>
                  </a:lnTo>
                  <a:lnTo>
                    <a:pt x="444" y="50"/>
                  </a:lnTo>
                  <a:lnTo>
                    <a:pt x="436" y="54"/>
                  </a:lnTo>
                  <a:lnTo>
                    <a:pt x="428" y="58"/>
                  </a:lnTo>
                  <a:lnTo>
                    <a:pt x="428" y="58"/>
                  </a:lnTo>
                  <a:lnTo>
                    <a:pt x="422" y="62"/>
                  </a:lnTo>
                  <a:lnTo>
                    <a:pt x="422" y="62"/>
                  </a:lnTo>
                  <a:lnTo>
                    <a:pt x="412" y="62"/>
                  </a:lnTo>
                  <a:lnTo>
                    <a:pt x="412" y="62"/>
                  </a:lnTo>
                  <a:lnTo>
                    <a:pt x="404" y="62"/>
                  </a:lnTo>
                  <a:lnTo>
                    <a:pt x="404" y="62"/>
                  </a:lnTo>
                  <a:lnTo>
                    <a:pt x="396" y="68"/>
                  </a:lnTo>
                  <a:lnTo>
                    <a:pt x="390" y="72"/>
                  </a:lnTo>
                  <a:lnTo>
                    <a:pt x="390" y="72"/>
                  </a:lnTo>
                  <a:lnTo>
                    <a:pt x="382" y="76"/>
                  </a:lnTo>
                  <a:lnTo>
                    <a:pt x="382" y="76"/>
                  </a:lnTo>
                  <a:lnTo>
                    <a:pt x="374" y="76"/>
                  </a:lnTo>
                  <a:lnTo>
                    <a:pt x="364" y="76"/>
                  </a:lnTo>
                  <a:lnTo>
                    <a:pt x="364" y="76"/>
                  </a:lnTo>
                  <a:lnTo>
                    <a:pt x="356" y="76"/>
                  </a:lnTo>
                  <a:lnTo>
                    <a:pt x="356" y="76"/>
                  </a:lnTo>
                  <a:lnTo>
                    <a:pt x="352" y="78"/>
                  </a:lnTo>
                  <a:lnTo>
                    <a:pt x="348" y="82"/>
                  </a:lnTo>
                  <a:lnTo>
                    <a:pt x="348" y="82"/>
                  </a:lnTo>
                  <a:lnTo>
                    <a:pt x="340" y="82"/>
                  </a:lnTo>
                  <a:lnTo>
                    <a:pt x="340" y="82"/>
                  </a:lnTo>
                  <a:lnTo>
                    <a:pt x="332" y="86"/>
                  </a:lnTo>
                  <a:lnTo>
                    <a:pt x="326" y="92"/>
                  </a:lnTo>
                  <a:lnTo>
                    <a:pt x="326" y="92"/>
                  </a:lnTo>
                  <a:lnTo>
                    <a:pt x="318" y="96"/>
                  </a:lnTo>
                  <a:lnTo>
                    <a:pt x="318" y="96"/>
                  </a:lnTo>
                  <a:lnTo>
                    <a:pt x="310" y="96"/>
                  </a:lnTo>
                  <a:lnTo>
                    <a:pt x="310" y="96"/>
                  </a:lnTo>
                  <a:lnTo>
                    <a:pt x="302" y="98"/>
                  </a:lnTo>
                  <a:lnTo>
                    <a:pt x="302" y="98"/>
                  </a:lnTo>
                  <a:lnTo>
                    <a:pt x="294" y="102"/>
                  </a:lnTo>
                  <a:lnTo>
                    <a:pt x="294" y="102"/>
                  </a:lnTo>
                  <a:lnTo>
                    <a:pt x="290" y="102"/>
                  </a:lnTo>
                  <a:lnTo>
                    <a:pt x="286" y="104"/>
                  </a:lnTo>
                  <a:lnTo>
                    <a:pt x="286" y="104"/>
                  </a:lnTo>
                  <a:lnTo>
                    <a:pt x="278" y="108"/>
                  </a:lnTo>
                  <a:lnTo>
                    <a:pt x="278" y="108"/>
                  </a:lnTo>
                  <a:lnTo>
                    <a:pt x="270" y="110"/>
                  </a:lnTo>
                  <a:lnTo>
                    <a:pt x="270" y="110"/>
                  </a:lnTo>
                  <a:lnTo>
                    <a:pt x="276" y="104"/>
                  </a:lnTo>
                  <a:lnTo>
                    <a:pt x="276" y="104"/>
                  </a:lnTo>
                  <a:lnTo>
                    <a:pt x="268" y="106"/>
                  </a:lnTo>
                  <a:lnTo>
                    <a:pt x="268" y="106"/>
                  </a:lnTo>
                  <a:lnTo>
                    <a:pt x="260" y="110"/>
                  </a:lnTo>
                  <a:lnTo>
                    <a:pt x="260" y="110"/>
                  </a:lnTo>
                  <a:lnTo>
                    <a:pt x="256" y="112"/>
                  </a:lnTo>
                  <a:lnTo>
                    <a:pt x="252" y="112"/>
                  </a:lnTo>
                  <a:lnTo>
                    <a:pt x="252" y="112"/>
                  </a:lnTo>
                  <a:lnTo>
                    <a:pt x="246" y="118"/>
                  </a:lnTo>
                  <a:lnTo>
                    <a:pt x="238" y="124"/>
                  </a:lnTo>
                  <a:lnTo>
                    <a:pt x="238" y="124"/>
                  </a:lnTo>
                  <a:lnTo>
                    <a:pt x="232" y="130"/>
                  </a:lnTo>
                  <a:lnTo>
                    <a:pt x="232" y="130"/>
                  </a:lnTo>
                  <a:lnTo>
                    <a:pt x="224" y="130"/>
                  </a:lnTo>
                  <a:lnTo>
                    <a:pt x="224" y="130"/>
                  </a:lnTo>
                  <a:lnTo>
                    <a:pt x="216" y="138"/>
                  </a:lnTo>
                  <a:lnTo>
                    <a:pt x="216" y="138"/>
                  </a:lnTo>
                  <a:lnTo>
                    <a:pt x="208" y="140"/>
                  </a:lnTo>
                  <a:lnTo>
                    <a:pt x="208" y="140"/>
                  </a:lnTo>
                  <a:lnTo>
                    <a:pt x="204" y="142"/>
                  </a:lnTo>
                  <a:lnTo>
                    <a:pt x="202" y="146"/>
                  </a:lnTo>
                  <a:lnTo>
                    <a:pt x="202" y="146"/>
                  </a:lnTo>
                  <a:lnTo>
                    <a:pt x="192" y="148"/>
                  </a:lnTo>
                  <a:lnTo>
                    <a:pt x="192" y="148"/>
                  </a:lnTo>
                  <a:lnTo>
                    <a:pt x="186" y="154"/>
                  </a:lnTo>
                  <a:lnTo>
                    <a:pt x="186" y="154"/>
                  </a:lnTo>
                  <a:lnTo>
                    <a:pt x="196" y="152"/>
                  </a:lnTo>
                  <a:lnTo>
                    <a:pt x="196" y="152"/>
                  </a:lnTo>
                  <a:lnTo>
                    <a:pt x="190" y="158"/>
                  </a:lnTo>
                  <a:lnTo>
                    <a:pt x="190" y="158"/>
                  </a:lnTo>
                  <a:lnTo>
                    <a:pt x="184" y="166"/>
                  </a:lnTo>
                  <a:lnTo>
                    <a:pt x="184" y="166"/>
                  </a:lnTo>
                  <a:lnTo>
                    <a:pt x="176" y="168"/>
                  </a:lnTo>
                  <a:lnTo>
                    <a:pt x="176" y="168"/>
                  </a:lnTo>
                  <a:lnTo>
                    <a:pt x="180" y="162"/>
                  </a:lnTo>
                  <a:lnTo>
                    <a:pt x="180" y="162"/>
                  </a:lnTo>
                  <a:lnTo>
                    <a:pt x="172" y="164"/>
                  </a:lnTo>
                  <a:lnTo>
                    <a:pt x="172" y="164"/>
                  </a:lnTo>
                  <a:lnTo>
                    <a:pt x="164" y="166"/>
                  </a:lnTo>
                  <a:lnTo>
                    <a:pt x="164" y="166"/>
                  </a:lnTo>
                  <a:lnTo>
                    <a:pt x="160" y="170"/>
                  </a:lnTo>
                  <a:lnTo>
                    <a:pt x="158" y="174"/>
                  </a:lnTo>
                  <a:lnTo>
                    <a:pt x="158" y="174"/>
                  </a:lnTo>
                  <a:lnTo>
                    <a:pt x="166" y="170"/>
                  </a:lnTo>
                  <a:lnTo>
                    <a:pt x="166" y="170"/>
                  </a:lnTo>
                  <a:lnTo>
                    <a:pt x="162" y="178"/>
                  </a:lnTo>
                  <a:lnTo>
                    <a:pt x="162" y="178"/>
                  </a:lnTo>
                  <a:lnTo>
                    <a:pt x="152" y="180"/>
                  </a:lnTo>
                  <a:lnTo>
                    <a:pt x="152" y="180"/>
                  </a:lnTo>
                  <a:lnTo>
                    <a:pt x="148" y="188"/>
                  </a:lnTo>
                  <a:lnTo>
                    <a:pt x="148" y="188"/>
                  </a:lnTo>
                  <a:lnTo>
                    <a:pt x="142" y="196"/>
                  </a:lnTo>
                  <a:lnTo>
                    <a:pt x="142" y="196"/>
                  </a:lnTo>
                  <a:lnTo>
                    <a:pt x="134" y="200"/>
                  </a:lnTo>
                  <a:lnTo>
                    <a:pt x="134" y="200"/>
                  </a:lnTo>
                  <a:lnTo>
                    <a:pt x="138" y="192"/>
                  </a:lnTo>
                  <a:lnTo>
                    <a:pt x="138" y="192"/>
                  </a:lnTo>
                  <a:lnTo>
                    <a:pt x="130" y="196"/>
                  </a:lnTo>
                  <a:lnTo>
                    <a:pt x="130" y="196"/>
                  </a:lnTo>
                  <a:lnTo>
                    <a:pt x="126" y="204"/>
                  </a:lnTo>
                  <a:lnTo>
                    <a:pt x="126" y="204"/>
                  </a:lnTo>
                  <a:lnTo>
                    <a:pt x="118" y="208"/>
                  </a:lnTo>
                  <a:lnTo>
                    <a:pt x="118" y="208"/>
                  </a:lnTo>
                  <a:lnTo>
                    <a:pt x="116" y="212"/>
                  </a:lnTo>
                  <a:lnTo>
                    <a:pt x="114" y="216"/>
                  </a:lnTo>
                  <a:lnTo>
                    <a:pt x="114" y="216"/>
                  </a:lnTo>
                  <a:lnTo>
                    <a:pt x="106" y="220"/>
                  </a:lnTo>
                  <a:lnTo>
                    <a:pt x="106" y="220"/>
                  </a:lnTo>
                  <a:lnTo>
                    <a:pt x="98" y="226"/>
                  </a:lnTo>
                  <a:lnTo>
                    <a:pt x="98" y="226"/>
                  </a:lnTo>
                  <a:lnTo>
                    <a:pt x="94" y="234"/>
                  </a:lnTo>
                  <a:lnTo>
                    <a:pt x="94" y="234"/>
                  </a:lnTo>
                  <a:lnTo>
                    <a:pt x="86" y="238"/>
                  </a:lnTo>
                  <a:lnTo>
                    <a:pt x="86" y="238"/>
                  </a:lnTo>
                  <a:lnTo>
                    <a:pt x="84" y="246"/>
                  </a:lnTo>
                  <a:lnTo>
                    <a:pt x="80" y="254"/>
                  </a:lnTo>
                  <a:lnTo>
                    <a:pt x="80" y="254"/>
                  </a:lnTo>
                  <a:lnTo>
                    <a:pt x="76" y="262"/>
                  </a:lnTo>
                  <a:lnTo>
                    <a:pt x="76" y="262"/>
                  </a:lnTo>
                  <a:lnTo>
                    <a:pt x="70" y="268"/>
                  </a:lnTo>
                  <a:lnTo>
                    <a:pt x="62" y="274"/>
                  </a:lnTo>
                  <a:lnTo>
                    <a:pt x="62" y="274"/>
                  </a:lnTo>
                  <a:lnTo>
                    <a:pt x="56" y="280"/>
                  </a:lnTo>
                  <a:lnTo>
                    <a:pt x="56" y="280"/>
                  </a:lnTo>
                  <a:lnTo>
                    <a:pt x="54" y="284"/>
                  </a:lnTo>
                  <a:lnTo>
                    <a:pt x="52" y="288"/>
                  </a:lnTo>
                  <a:lnTo>
                    <a:pt x="52" y="288"/>
                  </a:lnTo>
                  <a:lnTo>
                    <a:pt x="46" y="294"/>
                  </a:lnTo>
                  <a:lnTo>
                    <a:pt x="46" y="294"/>
                  </a:lnTo>
                  <a:lnTo>
                    <a:pt x="44" y="304"/>
                  </a:lnTo>
                  <a:lnTo>
                    <a:pt x="44" y="304"/>
                  </a:lnTo>
                  <a:lnTo>
                    <a:pt x="42" y="312"/>
                  </a:lnTo>
                  <a:lnTo>
                    <a:pt x="42" y="312"/>
                  </a:lnTo>
                  <a:lnTo>
                    <a:pt x="40" y="322"/>
                  </a:lnTo>
                  <a:lnTo>
                    <a:pt x="40" y="322"/>
                  </a:lnTo>
                  <a:lnTo>
                    <a:pt x="34" y="328"/>
                  </a:lnTo>
                  <a:lnTo>
                    <a:pt x="34" y="328"/>
                  </a:lnTo>
                  <a:lnTo>
                    <a:pt x="32" y="332"/>
                  </a:lnTo>
                  <a:lnTo>
                    <a:pt x="32" y="336"/>
                  </a:lnTo>
                  <a:lnTo>
                    <a:pt x="32" y="336"/>
                  </a:lnTo>
                  <a:lnTo>
                    <a:pt x="20" y="352"/>
                  </a:lnTo>
                  <a:lnTo>
                    <a:pt x="22" y="342"/>
                  </a:lnTo>
                  <a:lnTo>
                    <a:pt x="22" y="342"/>
                  </a:lnTo>
                  <a:lnTo>
                    <a:pt x="22" y="332"/>
                  </a:lnTo>
                  <a:lnTo>
                    <a:pt x="22" y="332"/>
                  </a:lnTo>
                  <a:lnTo>
                    <a:pt x="20" y="336"/>
                  </a:lnTo>
                  <a:lnTo>
                    <a:pt x="16" y="340"/>
                  </a:lnTo>
                  <a:lnTo>
                    <a:pt x="16" y="340"/>
                  </a:lnTo>
                  <a:lnTo>
                    <a:pt x="16" y="350"/>
                  </a:lnTo>
                  <a:lnTo>
                    <a:pt x="16" y="350"/>
                  </a:lnTo>
                  <a:lnTo>
                    <a:pt x="10" y="358"/>
                  </a:lnTo>
                  <a:lnTo>
                    <a:pt x="10" y="358"/>
                  </a:lnTo>
                  <a:lnTo>
                    <a:pt x="4" y="366"/>
                  </a:lnTo>
                  <a:lnTo>
                    <a:pt x="4" y="366"/>
                  </a:lnTo>
                  <a:lnTo>
                    <a:pt x="4" y="376"/>
                  </a:lnTo>
                  <a:lnTo>
                    <a:pt x="4" y="376"/>
                  </a:lnTo>
                  <a:lnTo>
                    <a:pt x="4" y="386"/>
                  </a:lnTo>
                  <a:lnTo>
                    <a:pt x="4" y="386"/>
                  </a:lnTo>
                  <a:lnTo>
                    <a:pt x="6" y="394"/>
                  </a:lnTo>
                  <a:lnTo>
                    <a:pt x="6" y="394"/>
                  </a:lnTo>
                  <a:lnTo>
                    <a:pt x="10" y="386"/>
                  </a:lnTo>
                  <a:lnTo>
                    <a:pt x="10" y="386"/>
                  </a:lnTo>
                  <a:lnTo>
                    <a:pt x="10" y="396"/>
                  </a:lnTo>
                  <a:lnTo>
                    <a:pt x="10" y="396"/>
                  </a:lnTo>
                  <a:lnTo>
                    <a:pt x="6" y="404"/>
                  </a:lnTo>
                  <a:lnTo>
                    <a:pt x="6" y="404"/>
                  </a:lnTo>
                  <a:lnTo>
                    <a:pt x="2" y="412"/>
                  </a:lnTo>
                  <a:lnTo>
                    <a:pt x="2" y="412"/>
                  </a:lnTo>
                  <a:lnTo>
                    <a:pt x="4" y="422"/>
                  </a:lnTo>
                  <a:lnTo>
                    <a:pt x="4" y="422"/>
                  </a:lnTo>
                  <a:lnTo>
                    <a:pt x="6" y="432"/>
                  </a:lnTo>
                  <a:lnTo>
                    <a:pt x="6" y="432"/>
                  </a:lnTo>
                  <a:lnTo>
                    <a:pt x="4" y="440"/>
                  </a:lnTo>
                  <a:lnTo>
                    <a:pt x="4" y="440"/>
                  </a:lnTo>
                  <a:lnTo>
                    <a:pt x="2" y="446"/>
                  </a:lnTo>
                  <a:lnTo>
                    <a:pt x="0" y="450"/>
                  </a:lnTo>
                  <a:lnTo>
                    <a:pt x="0" y="450"/>
                  </a:lnTo>
                  <a:lnTo>
                    <a:pt x="2" y="456"/>
                  </a:lnTo>
                  <a:lnTo>
                    <a:pt x="4" y="460"/>
                  </a:lnTo>
                  <a:lnTo>
                    <a:pt x="4" y="460"/>
                  </a:lnTo>
                  <a:lnTo>
                    <a:pt x="2" y="470"/>
                  </a:lnTo>
                  <a:lnTo>
                    <a:pt x="2" y="470"/>
                  </a:lnTo>
                  <a:lnTo>
                    <a:pt x="6" y="478"/>
                  </a:lnTo>
                  <a:lnTo>
                    <a:pt x="6" y="478"/>
                  </a:lnTo>
                  <a:lnTo>
                    <a:pt x="6" y="488"/>
                  </a:lnTo>
                  <a:lnTo>
                    <a:pt x="6" y="488"/>
                  </a:lnTo>
                  <a:lnTo>
                    <a:pt x="12" y="496"/>
                  </a:lnTo>
                  <a:lnTo>
                    <a:pt x="12" y="496"/>
                  </a:lnTo>
                  <a:lnTo>
                    <a:pt x="12" y="506"/>
                  </a:lnTo>
                  <a:lnTo>
                    <a:pt x="12" y="506"/>
                  </a:lnTo>
                  <a:lnTo>
                    <a:pt x="14" y="516"/>
                  </a:lnTo>
                  <a:lnTo>
                    <a:pt x="14" y="516"/>
                  </a:lnTo>
                  <a:lnTo>
                    <a:pt x="20" y="524"/>
                  </a:lnTo>
                  <a:lnTo>
                    <a:pt x="26" y="532"/>
                  </a:lnTo>
                  <a:lnTo>
                    <a:pt x="26" y="532"/>
                  </a:lnTo>
                  <a:lnTo>
                    <a:pt x="34" y="538"/>
                  </a:lnTo>
                  <a:lnTo>
                    <a:pt x="34" y="538"/>
                  </a:lnTo>
                  <a:lnTo>
                    <a:pt x="36" y="548"/>
                  </a:lnTo>
                  <a:lnTo>
                    <a:pt x="36" y="548"/>
                  </a:lnTo>
                  <a:lnTo>
                    <a:pt x="40" y="550"/>
                  </a:lnTo>
                  <a:lnTo>
                    <a:pt x="44" y="554"/>
                  </a:lnTo>
                  <a:lnTo>
                    <a:pt x="44" y="554"/>
                  </a:lnTo>
                  <a:lnTo>
                    <a:pt x="52" y="560"/>
                  </a:lnTo>
                  <a:lnTo>
                    <a:pt x="52" y="560"/>
                  </a:lnTo>
                  <a:lnTo>
                    <a:pt x="56" y="568"/>
                  </a:lnTo>
                  <a:lnTo>
                    <a:pt x="56" y="568"/>
                  </a:lnTo>
                  <a:lnTo>
                    <a:pt x="64" y="574"/>
                  </a:lnTo>
                  <a:lnTo>
                    <a:pt x="64" y="574"/>
                  </a:lnTo>
                  <a:lnTo>
                    <a:pt x="80" y="582"/>
                  </a:lnTo>
                  <a:lnTo>
                    <a:pt x="80" y="582"/>
                  </a:lnTo>
                  <a:lnTo>
                    <a:pt x="86" y="588"/>
                  </a:lnTo>
                  <a:lnTo>
                    <a:pt x="86" y="588"/>
                  </a:lnTo>
                  <a:lnTo>
                    <a:pt x="82" y="586"/>
                  </a:lnTo>
                  <a:lnTo>
                    <a:pt x="78" y="586"/>
                  </a:lnTo>
                  <a:lnTo>
                    <a:pt x="78" y="586"/>
                  </a:lnTo>
                  <a:lnTo>
                    <a:pt x="80" y="590"/>
                  </a:lnTo>
                  <a:lnTo>
                    <a:pt x="84" y="592"/>
                  </a:lnTo>
                  <a:lnTo>
                    <a:pt x="84" y="592"/>
                  </a:lnTo>
                  <a:lnTo>
                    <a:pt x="80" y="592"/>
                  </a:lnTo>
                  <a:lnTo>
                    <a:pt x="74" y="588"/>
                  </a:lnTo>
                  <a:lnTo>
                    <a:pt x="74" y="588"/>
                  </a:lnTo>
                  <a:lnTo>
                    <a:pt x="80" y="596"/>
                  </a:lnTo>
                  <a:lnTo>
                    <a:pt x="86" y="604"/>
                  </a:lnTo>
                  <a:lnTo>
                    <a:pt x="86" y="604"/>
                  </a:lnTo>
                  <a:lnTo>
                    <a:pt x="96" y="608"/>
                  </a:lnTo>
                  <a:lnTo>
                    <a:pt x="96" y="608"/>
                  </a:lnTo>
                  <a:lnTo>
                    <a:pt x="102" y="614"/>
                  </a:lnTo>
                  <a:lnTo>
                    <a:pt x="102" y="614"/>
                  </a:lnTo>
                  <a:lnTo>
                    <a:pt x="112" y="616"/>
                  </a:lnTo>
                  <a:lnTo>
                    <a:pt x="112" y="616"/>
                  </a:lnTo>
                  <a:lnTo>
                    <a:pt x="122" y="618"/>
                  </a:lnTo>
                  <a:lnTo>
                    <a:pt x="130" y="620"/>
                  </a:lnTo>
                  <a:lnTo>
                    <a:pt x="130" y="620"/>
                  </a:lnTo>
                  <a:lnTo>
                    <a:pt x="148" y="622"/>
                  </a:lnTo>
                  <a:lnTo>
                    <a:pt x="148" y="622"/>
                  </a:lnTo>
                  <a:lnTo>
                    <a:pt x="156" y="628"/>
                  </a:lnTo>
                  <a:lnTo>
                    <a:pt x="156" y="628"/>
                  </a:lnTo>
                  <a:lnTo>
                    <a:pt x="146" y="626"/>
                  </a:lnTo>
                  <a:lnTo>
                    <a:pt x="146" y="626"/>
                  </a:lnTo>
                  <a:lnTo>
                    <a:pt x="154" y="632"/>
                  </a:lnTo>
                  <a:lnTo>
                    <a:pt x="154" y="632"/>
                  </a:lnTo>
                  <a:lnTo>
                    <a:pt x="164" y="632"/>
                  </a:lnTo>
                  <a:lnTo>
                    <a:pt x="164" y="632"/>
                  </a:lnTo>
                  <a:lnTo>
                    <a:pt x="172" y="638"/>
                  </a:lnTo>
                  <a:lnTo>
                    <a:pt x="180" y="642"/>
                  </a:lnTo>
                  <a:lnTo>
                    <a:pt x="180" y="642"/>
                  </a:lnTo>
                  <a:lnTo>
                    <a:pt x="188" y="646"/>
                  </a:lnTo>
                  <a:lnTo>
                    <a:pt x="188" y="646"/>
                  </a:lnTo>
                  <a:lnTo>
                    <a:pt x="198" y="646"/>
                  </a:lnTo>
                  <a:lnTo>
                    <a:pt x="198" y="646"/>
                  </a:lnTo>
                  <a:lnTo>
                    <a:pt x="226" y="644"/>
                  </a:lnTo>
                  <a:lnTo>
                    <a:pt x="252" y="646"/>
                  </a:lnTo>
                  <a:lnTo>
                    <a:pt x="252" y="646"/>
                  </a:lnTo>
                  <a:lnTo>
                    <a:pt x="250" y="644"/>
                  </a:lnTo>
                  <a:lnTo>
                    <a:pt x="250" y="644"/>
                  </a:lnTo>
                  <a:lnTo>
                    <a:pt x="260" y="642"/>
                  </a:lnTo>
                  <a:lnTo>
                    <a:pt x="260" y="642"/>
                  </a:lnTo>
                  <a:lnTo>
                    <a:pt x="268" y="644"/>
                  </a:lnTo>
                  <a:lnTo>
                    <a:pt x="268" y="644"/>
                  </a:lnTo>
                  <a:lnTo>
                    <a:pt x="276" y="642"/>
                  </a:lnTo>
                  <a:lnTo>
                    <a:pt x="276" y="642"/>
                  </a:lnTo>
                  <a:lnTo>
                    <a:pt x="286" y="644"/>
                  </a:lnTo>
                  <a:lnTo>
                    <a:pt x="286" y="644"/>
                  </a:lnTo>
                  <a:lnTo>
                    <a:pt x="286" y="644"/>
                  </a:lnTo>
                  <a:lnTo>
                    <a:pt x="286" y="644"/>
                  </a:lnTo>
                  <a:lnTo>
                    <a:pt x="300" y="640"/>
                  </a:lnTo>
                  <a:lnTo>
                    <a:pt x="316" y="634"/>
                  </a:lnTo>
                  <a:lnTo>
                    <a:pt x="316" y="634"/>
                  </a:lnTo>
                  <a:lnTo>
                    <a:pt x="324" y="632"/>
                  </a:lnTo>
                  <a:lnTo>
                    <a:pt x="334" y="630"/>
                  </a:lnTo>
                  <a:lnTo>
                    <a:pt x="352" y="626"/>
                  </a:lnTo>
                  <a:lnTo>
                    <a:pt x="352" y="626"/>
                  </a:lnTo>
                  <a:lnTo>
                    <a:pt x="356" y="624"/>
                  </a:lnTo>
                  <a:lnTo>
                    <a:pt x="358" y="622"/>
                  </a:lnTo>
                  <a:lnTo>
                    <a:pt x="364" y="618"/>
                  </a:lnTo>
                  <a:lnTo>
                    <a:pt x="364" y="618"/>
                  </a:lnTo>
                  <a:lnTo>
                    <a:pt x="372" y="616"/>
                  </a:lnTo>
                  <a:lnTo>
                    <a:pt x="378" y="616"/>
                  </a:lnTo>
                  <a:lnTo>
                    <a:pt x="378" y="616"/>
                  </a:lnTo>
                  <a:lnTo>
                    <a:pt x="382" y="614"/>
                  </a:lnTo>
                  <a:lnTo>
                    <a:pt x="386" y="612"/>
                  </a:lnTo>
                  <a:lnTo>
                    <a:pt x="386" y="612"/>
                  </a:lnTo>
                  <a:lnTo>
                    <a:pt x="394" y="612"/>
                  </a:lnTo>
                  <a:lnTo>
                    <a:pt x="394" y="612"/>
                  </a:lnTo>
                  <a:lnTo>
                    <a:pt x="386" y="616"/>
                  </a:lnTo>
                  <a:lnTo>
                    <a:pt x="386" y="616"/>
                  </a:lnTo>
                  <a:lnTo>
                    <a:pt x="396" y="618"/>
                  </a:lnTo>
                  <a:lnTo>
                    <a:pt x="404" y="618"/>
                  </a:lnTo>
                  <a:lnTo>
                    <a:pt x="412" y="614"/>
                  </a:lnTo>
                  <a:lnTo>
                    <a:pt x="412" y="614"/>
                  </a:lnTo>
                  <a:lnTo>
                    <a:pt x="418" y="608"/>
                  </a:lnTo>
                  <a:lnTo>
                    <a:pt x="418" y="608"/>
                  </a:lnTo>
                  <a:lnTo>
                    <a:pt x="428" y="608"/>
                  </a:lnTo>
                  <a:lnTo>
                    <a:pt x="428" y="608"/>
                  </a:lnTo>
                  <a:lnTo>
                    <a:pt x="434" y="604"/>
                  </a:lnTo>
                  <a:lnTo>
                    <a:pt x="442" y="600"/>
                  </a:lnTo>
                  <a:lnTo>
                    <a:pt x="442" y="600"/>
                  </a:lnTo>
                  <a:lnTo>
                    <a:pt x="444" y="598"/>
                  </a:lnTo>
                  <a:lnTo>
                    <a:pt x="444" y="598"/>
                  </a:lnTo>
                  <a:lnTo>
                    <a:pt x="442" y="596"/>
                  </a:lnTo>
                  <a:lnTo>
                    <a:pt x="442" y="596"/>
                  </a:lnTo>
                  <a:lnTo>
                    <a:pt x="438" y="596"/>
                  </a:lnTo>
                  <a:lnTo>
                    <a:pt x="434" y="594"/>
                  </a:lnTo>
                  <a:lnTo>
                    <a:pt x="434" y="594"/>
                  </a:lnTo>
                  <a:lnTo>
                    <a:pt x="426" y="598"/>
                  </a:lnTo>
                  <a:lnTo>
                    <a:pt x="426" y="598"/>
                  </a:lnTo>
                  <a:lnTo>
                    <a:pt x="418" y="596"/>
                  </a:lnTo>
                  <a:lnTo>
                    <a:pt x="418" y="596"/>
                  </a:lnTo>
                  <a:lnTo>
                    <a:pt x="410" y="600"/>
                  </a:lnTo>
                  <a:lnTo>
                    <a:pt x="410" y="600"/>
                  </a:lnTo>
                  <a:lnTo>
                    <a:pt x="402" y="604"/>
                  </a:lnTo>
                  <a:lnTo>
                    <a:pt x="402" y="604"/>
                  </a:lnTo>
                  <a:lnTo>
                    <a:pt x="396" y="602"/>
                  </a:lnTo>
                  <a:lnTo>
                    <a:pt x="396" y="602"/>
                  </a:lnTo>
                  <a:lnTo>
                    <a:pt x="394" y="606"/>
                  </a:lnTo>
                  <a:lnTo>
                    <a:pt x="392" y="608"/>
                  </a:lnTo>
                  <a:lnTo>
                    <a:pt x="392" y="608"/>
                  </a:lnTo>
                  <a:lnTo>
                    <a:pt x="388" y="604"/>
                  </a:lnTo>
                  <a:lnTo>
                    <a:pt x="388" y="604"/>
                  </a:lnTo>
                  <a:lnTo>
                    <a:pt x="384" y="604"/>
                  </a:lnTo>
                  <a:lnTo>
                    <a:pt x="384" y="604"/>
                  </a:lnTo>
                  <a:lnTo>
                    <a:pt x="382" y="604"/>
                  </a:lnTo>
                  <a:lnTo>
                    <a:pt x="382" y="604"/>
                  </a:lnTo>
                  <a:lnTo>
                    <a:pt x="388" y="602"/>
                  </a:lnTo>
                  <a:lnTo>
                    <a:pt x="388" y="602"/>
                  </a:lnTo>
                  <a:lnTo>
                    <a:pt x="388" y="604"/>
                  </a:lnTo>
                  <a:lnTo>
                    <a:pt x="388" y="604"/>
                  </a:lnTo>
                  <a:lnTo>
                    <a:pt x="390" y="602"/>
                  </a:lnTo>
                  <a:lnTo>
                    <a:pt x="390" y="602"/>
                  </a:lnTo>
                  <a:lnTo>
                    <a:pt x="394" y="602"/>
                  </a:lnTo>
                  <a:lnTo>
                    <a:pt x="394" y="602"/>
                  </a:lnTo>
                  <a:lnTo>
                    <a:pt x="396" y="602"/>
                  </a:lnTo>
                  <a:lnTo>
                    <a:pt x="396" y="602"/>
                  </a:lnTo>
                  <a:lnTo>
                    <a:pt x="396" y="602"/>
                  </a:lnTo>
                  <a:lnTo>
                    <a:pt x="396" y="602"/>
                  </a:lnTo>
                  <a:lnTo>
                    <a:pt x="476" y="580"/>
                  </a:lnTo>
                  <a:lnTo>
                    <a:pt x="476" y="580"/>
                  </a:lnTo>
                  <a:lnTo>
                    <a:pt x="484" y="580"/>
                  </a:lnTo>
                  <a:lnTo>
                    <a:pt x="484" y="580"/>
                  </a:lnTo>
                  <a:lnTo>
                    <a:pt x="488" y="580"/>
                  </a:lnTo>
                  <a:lnTo>
                    <a:pt x="492" y="580"/>
                  </a:lnTo>
                  <a:lnTo>
                    <a:pt x="492" y="580"/>
                  </a:lnTo>
                  <a:lnTo>
                    <a:pt x="500" y="576"/>
                  </a:lnTo>
                  <a:lnTo>
                    <a:pt x="500" y="576"/>
                  </a:lnTo>
                  <a:lnTo>
                    <a:pt x="506" y="572"/>
                  </a:lnTo>
                  <a:lnTo>
                    <a:pt x="506" y="572"/>
                  </a:lnTo>
                  <a:lnTo>
                    <a:pt x="508" y="570"/>
                  </a:lnTo>
                  <a:lnTo>
                    <a:pt x="508" y="570"/>
                  </a:lnTo>
                  <a:lnTo>
                    <a:pt x="516" y="572"/>
                  </a:lnTo>
                  <a:lnTo>
                    <a:pt x="520" y="568"/>
                  </a:lnTo>
                  <a:lnTo>
                    <a:pt x="520" y="568"/>
                  </a:lnTo>
                  <a:lnTo>
                    <a:pt x="522" y="568"/>
                  </a:lnTo>
                  <a:lnTo>
                    <a:pt x="522" y="568"/>
                  </a:lnTo>
                  <a:lnTo>
                    <a:pt x="522" y="568"/>
                  </a:lnTo>
                  <a:lnTo>
                    <a:pt x="522" y="568"/>
                  </a:lnTo>
                  <a:lnTo>
                    <a:pt x="522" y="568"/>
                  </a:lnTo>
                  <a:lnTo>
                    <a:pt x="528" y="566"/>
                  </a:lnTo>
                  <a:lnTo>
                    <a:pt x="528" y="566"/>
                  </a:lnTo>
                  <a:lnTo>
                    <a:pt x="522" y="566"/>
                  </a:lnTo>
                  <a:lnTo>
                    <a:pt x="522" y="566"/>
                  </a:lnTo>
                  <a:lnTo>
                    <a:pt x="522" y="566"/>
                  </a:lnTo>
                  <a:lnTo>
                    <a:pt x="522" y="566"/>
                  </a:lnTo>
                  <a:lnTo>
                    <a:pt x="522" y="566"/>
                  </a:lnTo>
                  <a:lnTo>
                    <a:pt x="520" y="564"/>
                  </a:lnTo>
                  <a:lnTo>
                    <a:pt x="520" y="564"/>
                  </a:lnTo>
                  <a:lnTo>
                    <a:pt x="512" y="564"/>
                  </a:lnTo>
                  <a:lnTo>
                    <a:pt x="512" y="564"/>
                  </a:lnTo>
                  <a:lnTo>
                    <a:pt x="504" y="568"/>
                  </a:lnTo>
                  <a:lnTo>
                    <a:pt x="504" y="568"/>
                  </a:lnTo>
                  <a:lnTo>
                    <a:pt x="496" y="568"/>
                  </a:lnTo>
                  <a:lnTo>
                    <a:pt x="496" y="568"/>
                  </a:lnTo>
                  <a:lnTo>
                    <a:pt x="488" y="566"/>
                  </a:lnTo>
                  <a:lnTo>
                    <a:pt x="488" y="566"/>
                  </a:lnTo>
                  <a:lnTo>
                    <a:pt x="480" y="570"/>
                  </a:lnTo>
                  <a:lnTo>
                    <a:pt x="480" y="570"/>
                  </a:lnTo>
                  <a:lnTo>
                    <a:pt x="472" y="570"/>
                  </a:lnTo>
                  <a:lnTo>
                    <a:pt x="472" y="570"/>
                  </a:lnTo>
                  <a:lnTo>
                    <a:pt x="464" y="572"/>
                  </a:lnTo>
                  <a:lnTo>
                    <a:pt x="464" y="572"/>
                  </a:lnTo>
                  <a:lnTo>
                    <a:pt x="456" y="572"/>
                  </a:lnTo>
                  <a:lnTo>
                    <a:pt x="456" y="572"/>
                  </a:lnTo>
                  <a:lnTo>
                    <a:pt x="450" y="576"/>
                  </a:lnTo>
                  <a:lnTo>
                    <a:pt x="450" y="576"/>
                  </a:lnTo>
                  <a:lnTo>
                    <a:pt x="446" y="578"/>
                  </a:lnTo>
                  <a:lnTo>
                    <a:pt x="442" y="578"/>
                  </a:lnTo>
                  <a:lnTo>
                    <a:pt x="442" y="578"/>
                  </a:lnTo>
                  <a:lnTo>
                    <a:pt x="434" y="578"/>
                  </a:lnTo>
                  <a:lnTo>
                    <a:pt x="434" y="578"/>
                  </a:lnTo>
                  <a:lnTo>
                    <a:pt x="426" y="576"/>
                  </a:lnTo>
                  <a:lnTo>
                    <a:pt x="408" y="574"/>
                  </a:lnTo>
                  <a:lnTo>
                    <a:pt x="402" y="576"/>
                  </a:lnTo>
                  <a:lnTo>
                    <a:pt x="402" y="576"/>
                  </a:lnTo>
                  <a:lnTo>
                    <a:pt x="394" y="580"/>
                  </a:lnTo>
                  <a:lnTo>
                    <a:pt x="394" y="580"/>
                  </a:lnTo>
                  <a:lnTo>
                    <a:pt x="398" y="580"/>
                  </a:lnTo>
                  <a:lnTo>
                    <a:pt x="402" y="582"/>
                  </a:lnTo>
                  <a:lnTo>
                    <a:pt x="402" y="582"/>
                  </a:lnTo>
                  <a:lnTo>
                    <a:pt x="410" y="582"/>
                  </a:lnTo>
                  <a:lnTo>
                    <a:pt x="410" y="582"/>
                  </a:lnTo>
                  <a:lnTo>
                    <a:pt x="416" y="584"/>
                  </a:lnTo>
                  <a:lnTo>
                    <a:pt x="416" y="584"/>
                  </a:lnTo>
                  <a:lnTo>
                    <a:pt x="400" y="586"/>
                  </a:lnTo>
                  <a:lnTo>
                    <a:pt x="394" y="584"/>
                  </a:lnTo>
                  <a:lnTo>
                    <a:pt x="386" y="582"/>
                  </a:lnTo>
                  <a:lnTo>
                    <a:pt x="378" y="580"/>
                  </a:lnTo>
                  <a:lnTo>
                    <a:pt x="378" y="580"/>
                  </a:lnTo>
                  <a:lnTo>
                    <a:pt x="370" y="580"/>
                  </a:lnTo>
                  <a:lnTo>
                    <a:pt x="370" y="580"/>
                  </a:lnTo>
                  <a:lnTo>
                    <a:pt x="366" y="580"/>
                  </a:lnTo>
                  <a:lnTo>
                    <a:pt x="362" y="582"/>
                  </a:lnTo>
                  <a:lnTo>
                    <a:pt x="362" y="582"/>
                  </a:lnTo>
                  <a:lnTo>
                    <a:pt x="370" y="584"/>
                  </a:lnTo>
                  <a:lnTo>
                    <a:pt x="370" y="584"/>
                  </a:lnTo>
                  <a:lnTo>
                    <a:pt x="362" y="586"/>
                  </a:lnTo>
                  <a:lnTo>
                    <a:pt x="362" y="586"/>
                  </a:lnTo>
                  <a:lnTo>
                    <a:pt x="358" y="588"/>
                  </a:lnTo>
                  <a:lnTo>
                    <a:pt x="358" y="588"/>
                  </a:lnTo>
                  <a:lnTo>
                    <a:pt x="352" y="588"/>
                  </a:lnTo>
                  <a:lnTo>
                    <a:pt x="352" y="588"/>
                  </a:lnTo>
                  <a:lnTo>
                    <a:pt x="346" y="588"/>
                  </a:lnTo>
                  <a:lnTo>
                    <a:pt x="338" y="578"/>
                  </a:lnTo>
                  <a:lnTo>
                    <a:pt x="338" y="578"/>
                  </a:lnTo>
                  <a:lnTo>
                    <a:pt x="330" y="576"/>
                  </a:lnTo>
                  <a:lnTo>
                    <a:pt x="330" y="576"/>
                  </a:lnTo>
                  <a:lnTo>
                    <a:pt x="324" y="578"/>
                  </a:lnTo>
                  <a:lnTo>
                    <a:pt x="324" y="578"/>
                  </a:lnTo>
                  <a:lnTo>
                    <a:pt x="316" y="580"/>
                  </a:lnTo>
                  <a:lnTo>
                    <a:pt x="316" y="580"/>
                  </a:lnTo>
                  <a:lnTo>
                    <a:pt x="260" y="578"/>
                  </a:lnTo>
                  <a:lnTo>
                    <a:pt x="260" y="578"/>
                  </a:lnTo>
                  <a:lnTo>
                    <a:pt x="256" y="578"/>
                  </a:lnTo>
                  <a:lnTo>
                    <a:pt x="252" y="580"/>
                  </a:lnTo>
                  <a:lnTo>
                    <a:pt x="252" y="580"/>
                  </a:lnTo>
                  <a:lnTo>
                    <a:pt x="244" y="576"/>
                  </a:lnTo>
                  <a:lnTo>
                    <a:pt x="244" y="576"/>
                  </a:lnTo>
                  <a:lnTo>
                    <a:pt x="236" y="578"/>
                  </a:lnTo>
                  <a:lnTo>
                    <a:pt x="236" y="578"/>
                  </a:lnTo>
                  <a:lnTo>
                    <a:pt x="244" y="582"/>
                  </a:lnTo>
                  <a:lnTo>
                    <a:pt x="244" y="582"/>
                  </a:lnTo>
                  <a:lnTo>
                    <a:pt x="236" y="584"/>
                  </a:lnTo>
                  <a:lnTo>
                    <a:pt x="228" y="570"/>
                  </a:lnTo>
                  <a:lnTo>
                    <a:pt x="228" y="570"/>
                  </a:lnTo>
                  <a:lnTo>
                    <a:pt x="220" y="566"/>
                  </a:lnTo>
                  <a:lnTo>
                    <a:pt x="220" y="566"/>
                  </a:lnTo>
                  <a:lnTo>
                    <a:pt x="214" y="564"/>
                  </a:lnTo>
                  <a:lnTo>
                    <a:pt x="214" y="564"/>
                  </a:lnTo>
                  <a:lnTo>
                    <a:pt x="222" y="562"/>
                  </a:lnTo>
                  <a:lnTo>
                    <a:pt x="222" y="562"/>
                  </a:lnTo>
                  <a:lnTo>
                    <a:pt x="214" y="558"/>
                  </a:lnTo>
                  <a:lnTo>
                    <a:pt x="200" y="552"/>
                  </a:lnTo>
                  <a:lnTo>
                    <a:pt x="200" y="552"/>
                  </a:lnTo>
                  <a:lnTo>
                    <a:pt x="196" y="552"/>
                  </a:lnTo>
                  <a:lnTo>
                    <a:pt x="192" y="552"/>
                  </a:lnTo>
                  <a:lnTo>
                    <a:pt x="192" y="552"/>
                  </a:lnTo>
                  <a:lnTo>
                    <a:pt x="234" y="548"/>
                  </a:lnTo>
                  <a:lnTo>
                    <a:pt x="234" y="548"/>
                  </a:lnTo>
                  <a:lnTo>
                    <a:pt x="226" y="550"/>
                  </a:lnTo>
                  <a:lnTo>
                    <a:pt x="170" y="550"/>
                  </a:lnTo>
                  <a:lnTo>
                    <a:pt x="162" y="550"/>
                  </a:lnTo>
                  <a:lnTo>
                    <a:pt x="162" y="550"/>
                  </a:lnTo>
                  <a:lnTo>
                    <a:pt x="156" y="550"/>
                  </a:lnTo>
                  <a:lnTo>
                    <a:pt x="156" y="550"/>
                  </a:lnTo>
                  <a:lnTo>
                    <a:pt x="150" y="546"/>
                  </a:lnTo>
                  <a:lnTo>
                    <a:pt x="150" y="546"/>
                  </a:lnTo>
                  <a:lnTo>
                    <a:pt x="142" y="546"/>
                  </a:lnTo>
                  <a:lnTo>
                    <a:pt x="142" y="546"/>
                  </a:lnTo>
                  <a:lnTo>
                    <a:pt x="136" y="540"/>
                  </a:lnTo>
                  <a:lnTo>
                    <a:pt x="136" y="540"/>
                  </a:lnTo>
                  <a:lnTo>
                    <a:pt x="132" y="534"/>
                  </a:lnTo>
                  <a:lnTo>
                    <a:pt x="132" y="534"/>
                  </a:lnTo>
                  <a:lnTo>
                    <a:pt x="140" y="536"/>
                  </a:lnTo>
                  <a:lnTo>
                    <a:pt x="140" y="536"/>
                  </a:lnTo>
                  <a:lnTo>
                    <a:pt x="134" y="530"/>
                  </a:lnTo>
                  <a:lnTo>
                    <a:pt x="134" y="530"/>
                  </a:lnTo>
                  <a:lnTo>
                    <a:pt x="130" y="524"/>
                  </a:lnTo>
                  <a:lnTo>
                    <a:pt x="130" y="524"/>
                  </a:lnTo>
                  <a:lnTo>
                    <a:pt x="126" y="522"/>
                  </a:lnTo>
                  <a:lnTo>
                    <a:pt x="120" y="520"/>
                  </a:lnTo>
                  <a:lnTo>
                    <a:pt x="114" y="518"/>
                  </a:lnTo>
                  <a:lnTo>
                    <a:pt x="114" y="518"/>
                  </a:lnTo>
                  <a:lnTo>
                    <a:pt x="106" y="516"/>
                  </a:lnTo>
                  <a:lnTo>
                    <a:pt x="106" y="516"/>
                  </a:lnTo>
                  <a:lnTo>
                    <a:pt x="104" y="508"/>
                  </a:lnTo>
                  <a:lnTo>
                    <a:pt x="104" y="508"/>
                  </a:lnTo>
                  <a:lnTo>
                    <a:pt x="98" y="504"/>
                  </a:lnTo>
                  <a:lnTo>
                    <a:pt x="98" y="504"/>
                  </a:lnTo>
                  <a:lnTo>
                    <a:pt x="96" y="502"/>
                  </a:lnTo>
                  <a:lnTo>
                    <a:pt x="92" y="500"/>
                  </a:lnTo>
                  <a:lnTo>
                    <a:pt x="92" y="500"/>
                  </a:lnTo>
                  <a:lnTo>
                    <a:pt x="92" y="492"/>
                  </a:lnTo>
                  <a:lnTo>
                    <a:pt x="92" y="492"/>
                  </a:lnTo>
                  <a:lnTo>
                    <a:pt x="90" y="484"/>
                  </a:lnTo>
                  <a:lnTo>
                    <a:pt x="90" y="484"/>
                  </a:lnTo>
                  <a:lnTo>
                    <a:pt x="86" y="480"/>
                  </a:lnTo>
                  <a:lnTo>
                    <a:pt x="86" y="480"/>
                  </a:lnTo>
                  <a:lnTo>
                    <a:pt x="80" y="474"/>
                  </a:lnTo>
                  <a:lnTo>
                    <a:pt x="76" y="468"/>
                  </a:lnTo>
                  <a:lnTo>
                    <a:pt x="76" y="468"/>
                  </a:lnTo>
                  <a:lnTo>
                    <a:pt x="72" y="462"/>
                  </a:lnTo>
                  <a:lnTo>
                    <a:pt x="72" y="462"/>
                  </a:lnTo>
                  <a:lnTo>
                    <a:pt x="72" y="454"/>
                  </a:lnTo>
                  <a:lnTo>
                    <a:pt x="72" y="454"/>
                  </a:lnTo>
                  <a:lnTo>
                    <a:pt x="72" y="446"/>
                  </a:lnTo>
                  <a:lnTo>
                    <a:pt x="72" y="446"/>
                  </a:lnTo>
                  <a:lnTo>
                    <a:pt x="70" y="438"/>
                  </a:lnTo>
                  <a:lnTo>
                    <a:pt x="70" y="438"/>
                  </a:lnTo>
                  <a:lnTo>
                    <a:pt x="70" y="432"/>
                  </a:lnTo>
                  <a:lnTo>
                    <a:pt x="70" y="432"/>
                  </a:lnTo>
                  <a:lnTo>
                    <a:pt x="72" y="424"/>
                  </a:lnTo>
                  <a:lnTo>
                    <a:pt x="72" y="424"/>
                  </a:lnTo>
                  <a:lnTo>
                    <a:pt x="70" y="416"/>
                  </a:lnTo>
                  <a:lnTo>
                    <a:pt x="70" y="416"/>
                  </a:lnTo>
                  <a:lnTo>
                    <a:pt x="68" y="410"/>
                  </a:lnTo>
                  <a:lnTo>
                    <a:pt x="68" y="410"/>
                  </a:lnTo>
                  <a:lnTo>
                    <a:pt x="68" y="406"/>
                  </a:lnTo>
                  <a:lnTo>
                    <a:pt x="70" y="402"/>
                  </a:lnTo>
                  <a:lnTo>
                    <a:pt x="70" y="402"/>
                  </a:lnTo>
                  <a:lnTo>
                    <a:pt x="72" y="396"/>
                  </a:lnTo>
                  <a:lnTo>
                    <a:pt x="72" y="396"/>
                  </a:lnTo>
                  <a:lnTo>
                    <a:pt x="76" y="388"/>
                  </a:lnTo>
                  <a:lnTo>
                    <a:pt x="76" y="388"/>
                  </a:lnTo>
                  <a:lnTo>
                    <a:pt x="74" y="382"/>
                  </a:lnTo>
                  <a:lnTo>
                    <a:pt x="74" y="382"/>
                  </a:lnTo>
                  <a:lnTo>
                    <a:pt x="78" y="374"/>
                  </a:lnTo>
                  <a:lnTo>
                    <a:pt x="78" y="374"/>
                  </a:lnTo>
                  <a:lnTo>
                    <a:pt x="78" y="372"/>
                  </a:lnTo>
                  <a:lnTo>
                    <a:pt x="78" y="368"/>
                  </a:lnTo>
                  <a:lnTo>
                    <a:pt x="78" y="368"/>
                  </a:lnTo>
                  <a:lnTo>
                    <a:pt x="82" y="362"/>
                  </a:lnTo>
                  <a:lnTo>
                    <a:pt x="82" y="362"/>
                  </a:lnTo>
                  <a:lnTo>
                    <a:pt x="82" y="354"/>
                  </a:lnTo>
                  <a:lnTo>
                    <a:pt x="82" y="354"/>
                  </a:lnTo>
                  <a:lnTo>
                    <a:pt x="82" y="346"/>
                  </a:lnTo>
                  <a:lnTo>
                    <a:pt x="82" y="346"/>
                  </a:lnTo>
                  <a:lnTo>
                    <a:pt x="88" y="340"/>
                  </a:lnTo>
                  <a:lnTo>
                    <a:pt x="88" y="340"/>
                  </a:lnTo>
                  <a:lnTo>
                    <a:pt x="88" y="332"/>
                  </a:lnTo>
                  <a:lnTo>
                    <a:pt x="90" y="324"/>
                  </a:lnTo>
                  <a:lnTo>
                    <a:pt x="90" y="324"/>
                  </a:lnTo>
                  <a:lnTo>
                    <a:pt x="90" y="318"/>
                  </a:lnTo>
                  <a:lnTo>
                    <a:pt x="90" y="318"/>
                  </a:lnTo>
                  <a:lnTo>
                    <a:pt x="96" y="312"/>
                  </a:lnTo>
                  <a:lnTo>
                    <a:pt x="96" y="312"/>
                  </a:lnTo>
                  <a:lnTo>
                    <a:pt x="102" y="306"/>
                  </a:lnTo>
                  <a:lnTo>
                    <a:pt x="102" y="306"/>
                  </a:lnTo>
                  <a:lnTo>
                    <a:pt x="106" y="300"/>
                  </a:lnTo>
                  <a:lnTo>
                    <a:pt x="108" y="292"/>
                  </a:lnTo>
                  <a:lnTo>
                    <a:pt x="108" y="292"/>
                  </a:lnTo>
                  <a:lnTo>
                    <a:pt x="114" y="288"/>
                  </a:lnTo>
                  <a:lnTo>
                    <a:pt x="114" y="288"/>
                  </a:lnTo>
                  <a:lnTo>
                    <a:pt x="112" y="294"/>
                  </a:lnTo>
                  <a:lnTo>
                    <a:pt x="112" y="294"/>
                  </a:lnTo>
                  <a:lnTo>
                    <a:pt x="118" y="290"/>
                  </a:lnTo>
                  <a:lnTo>
                    <a:pt x="118" y="290"/>
                  </a:lnTo>
                  <a:lnTo>
                    <a:pt x="116" y="298"/>
                  </a:lnTo>
                  <a:lnTo>
                    <a:pt x="116" y="298"/>
                  </a:lnTo>
                  <a:lnTo>
                    <a:pt x="114" y="304"/>
                  </a:lnTo>
                  <a:lnTo>
                    <a:pt x="114" y="304"/>
                  </a:lnTo>
                  <a:lnTo>
                    <a:pt x="120" y="300"/>
                  </a:lnTo>
                  <a:lnTo>
                    <a:pt x="120" y="300"/>
                  </a:lnTo>
                  <a:lnTo>
                    <a:pt x="122" y="294"/>
                  </a:lnTo>
                  <a:lnTo>
                    <a:pt x="124" y="286"/>
                  </a:lnTo>
                  <a:lnTo>
                    <a:pt x="128" y="278"/>
                  </a:lnTo>
                  <a:lnTo>
                    <a:pt x="132" y="272"/>
                  </a:lnTo>
                  <a:lnTo>
                    <a:pt x="132" y="272"/>
                  </a:lnTo>
                  <a:lnTo>
                    <a:pt x="134" y="264"/>
                  </a:lnTo>
                  <a:lnTo>
                    <a:pt x="134" y="264"/>
                  </a:lnTo>
                  <a:lnTo>
                    <a:pt x="134" y="264"/>
                  </a:lnTo>
                  <a:lnTo>
                    <a:pt x="134" y="262"/>
                  </a:lnTo>
                  <a:lnTo>
                    <a:pt x="134" y="262"/>
                  </a:lnTo>
                  <a:lnTo>
                    <a:pt x="134" y="262"/>
                  </a:lnTo>
                  <a:lnTo>
                    <a:pt x="134" y="262"/>
                  </a:lnTo>
                  <a:lnTo>
                    <a:pt x="142" y="258"/>
                  </a:lnTo>
                  <a:lnTo>
                    <a:pt x="142" y="258"/>
                  </a:lnTo>
                  <a:lnTo>
                    <a:pt x="148" y="254"/>
                  </a:lnTo>
                  <a:lnTo>
                    <a:pt x="148" y="254"/>
                  </a:lnTo>
                  <a:lnTo>
                    <a:pt x="144" y="262"/>
                  </a:lnTo>
                  <a:lnTo>
                    <a:pt x="144" y="262"/>
                  </a:lnTo>
                  <a:lnTo>
                    <a:pt x="152" y="258"/>
                  </a:lnTo>
                  <a:lnTo>
                    <a:pt x="152" y="258"/>
                  </a:lnTo>
                  <a:lnTo>
                    <a:pt x="164" y="252"/>
                  </a:lnTo>
                  <a:lnTo>
                    <a:pt x="168" y="244"/>
                  </a:lnTo>
                  <a:lnTo>
                    <a:pt x="172" y="238"/>
                  </a:lnTo>
                  <a:lnTo>
                    <a:pt x="178" y="232"/>
                  </a:lnTo>
                  <a:lnTo>
                    <a:pt x="178" y="232"/>
                  </a:lnTo>
                  <a:lnTo>
                    <a:pt x="182" y="226"/>
                  </a:lnTo>
                  <a:lnTo>
                    <a:pt x="182" y="226"/>
                  </a:lnTo>
                  <a:lnTo>
                    <a:pt x="190" y="224"/>
                  </a:lnTo>
                  <a:lnTo>
                    <a:pt x="190" y="224"/>
                  </a:lnTo>
                  <a:lnTo>
                    <a:pt x="196" y="216"/>
                  </a:lnTo>
                  <a:lnTo>
                    <a:pt x="196" y="216"/>
                  </a:lnTo>
                  <a:lnTo>
                    <a:pt x="204" y="214"/>
                  </a:lnTo>
                  <a:lnTo>
                    <a:pt x="204" y="214"/>
                  </a:lnTo>
                  <a:lnTo>
                    <a:pt x="206" y="212"/>
                  </a:lnTo>
                  <a:lnTo>
                    <a:pt x="208" y="208"/>
                  </a:lnTo>
                  <a:lnTo>
                    <a:pt x="208" y="208"/>
                  </a:lnTo>
                  <a:lnTo>
                    <a:pt x="216" y="208"/>
                  </a:lnTo>
                  <a:lnTo>
                    <a:pt x="216" y="208"/>
                  </a:lnTo>
                  <a:lnTo>
                    <a:pt x="222" y="200"/>
                  </a:lnTo>
                  <a:lnTo>
                    <a:pt x="222" y="200"/>
                  </a:lnTo>
                  <a:lnTo>
                    <a:pt x="278" y="200"/>
                  </a:lnTo>
                  <a:lnTo>
                    <a:pt x="278" y="200"/>
                  </a:lnTo>
                  <a:lnTo>
                    <a:pt x="224" y="206"/>
                  </a:lnTo>
                  <a:lnTo>
                    <a:pt x="224" y="206"/>
                  </a:lnTo>
                  <a:lnTo>
                    <a:pt x="232" y="204"/>
                  </a:lnTo>
                  <a:lnTo>
                    <a:pt x="232" y="204"/>
                  </a:lnTo>
                  <a:lnTo>
                    <a:pt x="286" y="182"/>
                  </a:lnTo>
                  <a:lnTo>
                    <a:pt x="292" y="176"/>
                  </a:lnTo>
                  <a:lnTo>
                    <a:pt x="292" y="176"/>
                  </a:lnTo>
                  <a:lnTo>
                    <a:pt x="298" y="170"/>
                  </a:lnTo>
                  <a:lnTo>
                    <a:pt x="298" y="170"/>
                  </a:lnTo>
                  <a:lnTo>
                    <a:pt x="290" y="172"/>
                  </a:lnTo>
                  <a:lnTo>
                    <a:pt x="290" y="172"/>
                  </a:lnTo>
                  <a:lnTo>
                    <a:pt x="296" y="166"/>
                  </a:lnTo>
                  <a:lnTo>
                    <a:pt x="302" y="160"/>
                  </a:lnTo>
                  <a:lnTo>
                    <a:pt x="302" y="160"/>
                  </a:lnTo>
                  <a:lnTo>
                    <a:pt x="310" y="160"/>
                  </a:lnTo>
                  <a:lnTo>
                    <a:pt x="310" y="160"/>
                  </a:lnTo>
                  <a:lnTo>
                    <a:pt x="304" y="166"/>
                  </a:lnTo>
                  <a:lnTo>
                    <a:pt x="304" y="166"/>
                  </a:lnTo>
                  <a:lnTo>
                    <a:pt x="312" y="164"/>
                  </a:lnTo>
                  <a:lnTo>
                    <a:pt x="312" y="164"/>
                  </a:lnTo>
                  <a:lnTo>
                    <a:pt x="306" y="170"/>
                  </a:lnTo>
                  <a:lnTo>
                    <a:pt x="306" y="170"/>
                  </a:lnTo>
                  <a:lnTo>
                    <a:pt x="300" y="176"/>
                  </a:lnTo>
                  <a:lnTo>
                    <a:pt x="300" y="176"/>
                  </a:lnTo>
                  <a:lnTo>
                    <a:pt x="294" y="180"/>
                  </a:lnTo>
                  <a:lnTo>
                    <a:pt x="294" y="180"/>
                  </a:lnTo>
                  <a:lnTo>
                    <a:pt x="302" y="180"/>
                  </a:lnTo>
                  <a:lnTo>
                    <a:pt x="302" y="180"/>
                  </a:lnTo>
                  <a:lnTo>
                    <a:pt x="308" y="174"/>
                  </a:lnTo>
                  <a:lnTo>
                    <a:pt x="308" y="174"/>
                  </a:lnTo>
                  <a:lnTo>
                    <a:pt x="316" y="174"/>
                  </a:lnTo>
                  <a:lnTo>
                    <a:pt x="316" y="174"/>
                  </a:lnTo>
                  <a:lnTo>
                    <a:pt x="324" y="172"/>
                  </a:lnTo>
                  <a:lnTo>
                    <a:pt x="324" y="172"/>
                  </a:lnTo>
                  <a:lnTo>
                    <a:pt x="332" y="168"/>
                  </a:lnTo>
                  <a:lnTo>
                    <a:pt x="332" y="168"/>
                  </a:lnTo>
                  <a:lnTo>
                    <a:pt x="322" y="168"/>
                  </a:lnTo>
                  <a:lnTo>
                    <a:pt x="322" y="168"/>
                  </a:lnTo>
                  <a:lnTo>
                    <a:pt x="330" y="162"/>
                  </a:lnTo>
                  <a:lnTo>
                    <a:pt x="330" y="162"/>
                  </a:lnTo>
                  <a:lnTo>
                    <a:pt x="336" y="158"/>
                  </a:lnTo>
                  <a:lnTo>
                    <a:pt x="336" y="158"/>
                  </a:lnTo>
                  <a:lnTo>
                    <a:pt x="328" y="158"/>
                  </a:lnTo>
                  <a:lnTo>
                    <a:pt x="328" y="158"/>
                  </a:lnTo>
                  <a:lnTo>
                    <a:pt x="334" y="152"/>
                  </a:lnTo>
                  <a:lnTo>
                    <a:pt x="340" y="148"/>
                  </a:lnTo>
                  <a:lnTo>
                    <a:pt x="340" y="148"/>
                  </a:lnTo>
                  <a:lnTo>
                    <a:pt x="348" y="148"/>
                  </a:lnTo>
                  <a:lnTo>
                    <a:pt x="348" y="148"/>
                  </a:lnTo>
                  <a:lnTo>
                    <a:pt x="342" y="152"/>
                  </a:lnTo>
                  <a:lnTo>
                    <a:pt x="342" y="152"/>
                  </a:lnTo>
                  <a:lnTo>
                    <a:pt x="336" y="158"/>
                  </a:lnTo>
                  <a:lnTo>
                    <a:pt x="336" y="158"/>
                  </a:lnTo>
                  <a:lnTo>
                    <a:pt x="344" y="156"/>
                  </a:lnTo>
                  <a:lnTo>
                    <a:pt x="344" y="156"/>
                  </a:lnTo>
                  <a:lnTo>
                    <a:pt x="350" y="152"/>
                  </a:lnTo>
                  <a:lnTo>
                    <a:pt x="350" y="152"/>
                  </a:lnTo>
                  <a:lnTo>
                    <a:pt x="358" y="152"/>
                  </a:lnTo>
                  <a:lnTo>
                    <a:pt x="358" y="152"/>
                  </a:lnTo>
                  <a:lnTo>
                    <a:pt x="366" y="146"/>
                  </a:lnTo>
                  <a:lnTo>
                    <a:pt x="366" y="146"/>
                  </a:lnTo>
                  <a:lnTo>
                    <a:pt x="372" y="142"/>
                  </a:lnTo>
                  <a:lnTo>
                    <a:pt x="372" y="142"/>
                  </a:lnTo>
                  <a:lnTo>
                    <a:pt x="380" y="142"/>
                  </a:lnTo>
                  <a:lnTo>
                    <a:pt x="380" y="142"/>
                  </a:lnTo>
                  <a:lnTo>
                    <a:pt x="384" y="142"/>
                  </a:lnTo>
                  <a:lnTo>
                    <a:pt x="388" y="142"/>
                  </a:lnTo>
                  <a:lnTo>
                    <a:pt x="388" y="142"/>
                  </a:lnTo>
                  <a:lnTo>
                    <a:pt x="396" y="136"/>
                  </a:lnTo>
                  <a:lnTo>
                    <a:pt x="396" y="136"/>
                  </a:lnTo>
                  <a:lnTo>
                    <a:pt x="402" y="132"/>
                  </a:lnTo>
                  <a:lnTo>
                    <a:pt x="402" y="132"/>
                  </a:lnTo>
                  <a:lnTo>
                    <a:pt x="410" y="132"/>
                  </a:lnTo>
                  <a:lnTo>
                    <a:pt x="410" y="132"/>
                  </a:lnTo>
                  <a:lnTo>
                    <a:pt x="418" y="132"/>
                  </a:lnTo>
                  <a:lnTo>
                    <a:pt x="418" y="132"/>
                  </a:lnTo>
                  <a:lnTo>
                    <a:pt x="426" y="128"/>
                  </a:lnTo>
                  <a:lnTo>
                    <a:pt x="426" y="128"/>
                  </a:lnTo>
                  <a:lnTo>
                    <a:pt x="432" y="124"/>
                  </a:lnTo>
                  <a:lnTo>
                    <a:pt x="432" y="124"/>
                  </a:lnTo>
                  <a:lnTo>
                    <a:pt x="442" y="124"/>
                  </a:lnTo>
                  <a:lnTo>
                    <a:pt x="442" y="124"/>
                  </a:lnTo>
                  <a:lnTo>
                    <a:pt x="450" y="124"/>
                  </a:lnTo>
                  <a:lnTo>
                    <a:pt x="450" y="124"/>
                  </a:lnTo>
                  <a:lnTo>
                    <a:pt x="452" y="120"/>
                  </a:lnTo>
                  <a:lnTo>
                    <a:pt x="454" y="110"/>
                  </a:lnTo>
                  <a:lnTo>
                    <a:pt x="456" y="96"/>
                  </a:lnTo>
                  <a:lnTo>
                    <a:pt x="464" y="108"/>
                  </a:lnTo>
                  <a:lnTo>
                    <a:pt x="478" y="100"/>
                  </a:lnTo>
                  <a:lnTo>
                    <a:pt x="478" y="100"/>
                  </a:lnTo>
                  <a:lnTo>
                    <a:pt x="486" y="100"/>
                  </a:lnTo>
                  <a:lnTo>
                    <a:pt x="486" y="100"/>
                  </a:lnTo>
                  <a:lnTo>
                    <a:pt x="496" y="102"/>
                  </a:lnTo>
                  <a:lnTo>
                    <a:pt x="496" y="102"/>
                  </a:lnTo>
                  <a:lnTo>
                    <a:pt x="492" y="104"/>
                  </a:lnTo>
                  <a:lnTo>
                    <a:pt x="488" y="106"/>
                  </a:lnTo>
                  <a:lnTo>
                    <a:pt x="488" y="106"/>
                  </a:lnTo>
                  <a:lnTo>
                    <a:pt x="496" y="106"/>
                  </a:lnTo>
                  <a:lnTo>
                    <a:pt x="496" y="106"/>
                  </a:lnTo>
                  <a:lnTo>
                    <a:pt x="490" y="94"/>
                  </a:lnTo>
                  <a:lnTo>
                    <a:pt x="506" y="96"/>
                  </a:lnTo>
                  <a:lnTo>
                    <a:pt x="514" y="108"/>
                  </a:lnTo>
                  <a:lnTo>
                    <a:pt x="514" y="108"/>
                  </a:lnTo>
                  <a:lnTo>
                    <a:pt x="520" y="104"/>
                  </a:lnTo>
                  <a:lnTo>
                    <a:pt x="520" y="104"/>
                  </a:lnTo>
                  <a:lnTo>
                    <a:pt x="530" y="104"/>
                  </a:lnTo>
                  <a:lnTo>
                    <a:pt x="530" y="104"/>
                  </a:lnTo>
                  <a:lnTo>
                    <a:pt x="536" y="100"/>
                  </a:lnTo>
                  <a:lnTo>
                    <a:pt x="536" y="100"/>
                  </a:lnTo>
                  <a:lnTo>
                    <a:pt x="546" y="102"/>
                  </a:lnTo>
                  <a:lnTo>
                    <a:pt x="546" y="102"/>
                  </a:lnTo>
                  <a:lnTo>
                    <a:pt x="552" y="98"/>
                  </a:lnTo>
                  <a:lnTo>
                    <a:pt x="552" y="98"/>
                  </a:lnTo>
                  <a:lnTo>
                    <a:pt x="544" y="98"/>
                  </a:lnTo>
                  <a:lnTo>
                    <a:pt x="544" y="98"/>
                  </a:lnTo>
                  <a:lnTo>
                    <a:pt x="552" y="94"/>
                  </a:lnTo>
                  <a:lnTo>
                    <a:pt x="552" y="94"/>
                  </a:lnTo>
                  <a:lnTo>
                    <a:pt x="558" y="90"/>
                  </a:lnTo>
                  <a:lnTo>
                    <a:pt x="574" y="82"/>
                  </a:lnTo>
                  <a:lnTo>
                    <a:pt x="574" y="82"/>
                  </a:lnTo>
                  <a:lnTo>
                    <a:pt x="582" y="82"/>
                  </a:lnTo>
                  <a:lnTo>
                    <a:pt x="582" y="82"/>
                  </a:lnTo>
                  <a:lnTo>
                    <a:pt x="574" y="86"/>
                  </a:lnTo>
                  <a:lnTo>
                    <a:pt x="574" y="86"/>
                  </a:lnTo>
                  <a:lnTo>
                    <a:pt x="584" y="88"/>
                  </a:lnTo>
                  <a:lnTo>
                    <a:pt x="584" y="88"/>
                  </a:lnTo>
                  <a:lnTo>
                    <a:pt x="576" y="92"/>
                  </a:lnTo>
                  <a:lnTo>
                    <a:pt x="576" y="92"/>
                  </a:lnTo>
                  <a:lnTo>
                    <a:pt x="568" y="96"/>
                  </a:lnTo>
                  <a:lnTo>
                    <a:pt x="568" y="96"/>
                  </a:lnTo>
                  <a:lnTo>
                    <a:pt x="576" y="96"/>
                  </a:lnTo>
                  <a:lnTo>
                    <a:pt x="576" y="96"/>
                  </a:lnTo>
                  <a:lnTo>
                    <a:pt x="584" y="92"/>
                  </a:lnTo>
                  <a:lnTo>
                    <a:pt x="584" y="92"/>
                  </a:lnTo>
                  <a:lnTo>
                    <a:pt x="592" y="94"/>
                  </a:lnTo>
                  <a:lnTo>
                    <a:pt x="592" y="94"/>
                  </a:lnTo>
                  <a:lnTo>
                    <a:pt x="600" y="90"/>
                  </a:lnTo>
                  <a:lnTo>
                    <a:pt x="600" y="90"/>
                  </a:lnTo>
                  <a:lnTo>
                    <a:pt x="608" y="86"/>
                  </a:lnTo>
                  <a:lnTo>
                    <a:pt x="616" y="82"/>
                  </a:lnTo>
                  <a:lnTo>
                    <a:pt x="616" y="82"/>
                  </a:lnTo>
                  <a:lnTo>
                    <a:pt x="622" y="80"/>
                  </a:lnTo>
                  <a:lnTo>
                    <a:pt x="622" y="80"/>
                  </a:lnTo>
                  <a:lnTo>
                    <a:pt x="632" y="80"/>
                  </a:lnTo>
                  <a:lnTo>
                    <a:pt x="632" y="80"/>
                  </a:lnTo>
                  <a:lnTo>
                    <a:pt x="638" y="78"/>
                  </a:lnTo>
                  <a:lnTo>
                    <a:pt x="638" y="78"/>
                  </a:lnTo>
                  <a:lnTo>
                    <a:pt x="648" y="78"/>
                  </a:lnTo>
                  <a:lnTo>
                    <a:pt x="648" y="78"/>
                  </a:lnTo>
                  <a:lnTo>
                    <a:pt x="654" y="76"/>
                  </a:lnTo>
                  <a:lnTo>
                    <a:pt x="670" y="68"/>
                  </a:lnTo>
                  <a:lnTo>
                    <a:pt x="678" y="70"/>
                  </a:lnTo>
                  <a:lnTo>
                    <a:pt x="678" y="70"/>
                  </a:lnTo>
                  <a:lnTo>
                    <a:pt x="686" y="72"/>
                  </a:lnTo>
                  <a:lnTo>
                    <a:pt x="686" y="72"/>
                  </a:lnTo>
                  <a:lnTo>
                    <a:pt x="678" y="74"/>
                  </a:lnTo>
                  <a:lnTo>
                    <a:pt x="678" y="74"/>
                  </a:lnTo>
                  <a:lnTo>
                    <a:pt x="688" y="76"/>
                  </a:lnTo>
                  <a:lnTo>
                    <a:pt x="696" y="78"/>
                  </a:lnTo>
                  <a:lnTo>
                    <a:pt x="704" y="74"/>
                  </a:lnTo>
                  <a:lnTo>
                    <a:pt x="704" y="74"/>
                  </a:lnTo>
                  <a:lnTo>
                    <a:pt x="710" y="72"/>
                  </a:lnTo>
                  <a:lnTo>
                    <a:pt x="710" y="72"/>
                  </a:lnTo>
                  <a:lnTo>
                    <a:pt x="720" y="74"/>
                  </a:lnTo>
                  <a:lnTo>
                    <a:pt x="720" y="74"/>
                  </a:lnTo>
                  <a:lnTo>
                    <a:pt x="728" y="76"/>
                  </a:lnTo>
                  <a:lnTo>
                    <a:pt x="728" y="76"/>
                  </a:lnTo>
                  <a:lnTo>
                    <a:pt x="736" y="72"/>
                  </a:lnTo>
                  <a:lnTo>
                    <a:pt x="736" y="72"/>
                  </a:lnTo>
                  <a:lnTo>
                    <a:pt x="742" y="70"/>
                  </a:lnTo>
                  <a:lnTo>
                    <a:pt x="742" y="70"/>
                  </a:lnTo>
                  <a:lnTo>
                    <a:pt x="734" y="68"/>
                  </a:lnTo>
                  <a:lnTo>
                    <a:pt x="734" y="68"/>
                  </a:lnTo>
                  <a:lnTo>
                    <a:pt x="742" y="64"/>
                  </a:lnTo>
                  <a:lnTo>
                    <a:pt x="750" y="62"/>
                  </a:lnTo>
                  <a:lnTo>
                    <a:pt x="750" y="62"/>
                  </a:lnTo>
                  <a:lnTo>
                    <a:pt x="754" y="62"/>
                  </a:lnTo>
                  <a:lnTo>
                    <a:pt x="758" y="64"/>
                  </a:lnTo>
                  <a:lnTo>
                    <a:pt x="758" y="64"/>
                  </a:lnTo>
                  <a:lnTo>
                    <a:pt x="750" y="66"/>
                  </a:lnTo>
                  <a:lnTo>
                    <a:pt x="750" y="66"/>
                  </a:lnTo>
                  <a:lnTo>
                    <a:pt x="754" y="68"/>
                  </a:lnTo>
                  <a:lnTo>
                    <a:pt x="758" y="68"/>
                  </a:lnTo>
                  <a:lnTo>
                    <a:pt x="758" y="68"/>
                  </a:lnTo>
                  <a:lnTo>
                    <a:pt x="752" y="72"/>
                  </a:lnTo>
                  <a:lnTo>
                    <a:pt x="752" y="72"/>
                  </a:lnTo>
                  <a:lnTo>
                    <a:pt x="744" y="74"/>
                  </a:lnTo>
                  <a:lnTo>
                    <a:pt x="744" y="74"/>
                  </a:lnTo>
                  <a:lnTo>
                    <a:pt x="752" y="76"/>
                  </a:lnTo>
                  <a:lnTo>
                    <a:pt x="752" y="76"/>
                  </a:lnTo>
                  <a:lnTo>
                    <a:pt x="766" y="72"/>
                  </a:lnTo>
                  <a:lnTo>
                    <a:pt x="774" y="68"/>
                  </a:lnTo>
                  <a:lnTo>
                    <a:pt x="782" y="66"/>
                  </a:lnTo>
                  <a:lnTo>
                    <a:pt x="790" y="64"/>
                  </a:lnTo>
                  <a:lnTo>
                    <a:pt x="790" y="64"/>
                  </a:lnTo>
                  <a:lnTo>
                    <a:pt x="798" y="66"/>
                  </a:lnTo>
                  <a:lnTo>
                    <a:pt x="798" y="66"/>
                  </a:lnTo>
                  <a:lnTo>
                    <a:pt x="806" y="64"/>
                  </a:lnTo>
                  <a:lnTo>
                    <a:pt x="806" y="64"/>
                  </a:lnTo>
                  <a:lnTo>
                    <a:pt x="798" y="60"/>
                  </a:lnTo>
                  <a:lnTo>
                    <a:pt x="798" y="60"/>
                  </a:lnTo>
                  <a:lnTo>
                    <a:pt x="806" y="58"/>
                  </a:lnTo>
                  <a:lnTo>
                    <a:pt x="806" y="58"/>
                  </a:lnTo>
                  <a:lnTo>
                    <a:pt x="814" y="62"/>
                  </a:lnTo>
                  <a:lnTo>
                    <a:pt x="814" y="62"/>
                  </a:lnTo>
                  <a:lnTo>
                    <a:pt x="818" y="64"/>
                  </a:lnTo>
                  <a:lnTo>
                    <a:pt x="822" y="68"/>
                  </a:lnTo>
                  <a:lnTo>
                    <a:pt x="822" y="68"/>
                  </a:lnTo>
                  <a:lnTo>
                    <a:pt x="830" y="70"/>
                  </a:lnTo>
                  <a:lnTo>
                    <a:pt x="830" y="70"/>
                  </a:lnTo>
                  <a:lnTo>
                    <a:pt x="838" y="72"/>
                  </a:lnTo>
                  <a:lnTo>
                    <a:pt x="838" y="72"/>
                  </a:lnTo>
                  <a:lnTo>
                    <a:pt x="830" y="74"/>
                  </a:lnTo>
                  <a:lnTo>
                    <a:pt x="830" y="74"/>
                  </a:lnTo>
                  <a:lnTo>
                    <a:pt x="838" y="78"/>
                  </a:lnTo>
                  <a:lnTo>
                    <a:pt x="838" y="78"/>
                  </a:lnTo>
                  <a:lnTo>
                    <a:pt x="830" y="80"/>
                  </a:lnTo>
                  <a:lnTo>
                    <a:pt x="830" y="80"/>
                  </a:lnTo>
                  <a:lnTo>
                    <a:pt x="838" y="82"/>
                  </a:lnTo>
                  <a:lnTo>
                    <a:pt x="838" y="82"/>
                  </a:lnTo>
                  <a:lnTo>
                    <a:pt x="846" y="80"/>
                  </a:lnTo>
                  <a:lnTo>
                    <a:pt x="854" y="78"/>
                  </a:lnTo>
                  <a:lnTo>
                    <a:pt x="870" y="76"/>
                  </a:lnTo>
                  <a:lnTo>
                    <a:pt x="878" y="80"/>
                  </a:lnTo>
                  <a:lnTo>
                    <a:pt x="878" y="80"/>
                  </a:lnTo>
                  <a:lnTo>
                    <a:pt x="892" y="86"/>
                  </a:lnTo>
                  <a:lnTo>
                    <a:pt x="892" y="86"/>
                  </a:lnTo>
                  <a:lnTo>
                    <a:pt x="896" y="86"/>
                  </a:lnTo>
                  <a:lnTo>
                    <a:pt x="900" y="86"/>
                  </a:lnTo>
                  <a:lnTo>
                    <a:pt x="900" y="86"/>
                  </a:lnTo>
                  <a:lnTo>
                    <a:pt x="892" y="82"/>
                  </a:lnTo>
                  <a:lnTo>
                    <a:pt x="892" y="82"/>
                  </a:lnTo>
                  <a:lnTo>
                    <a:pt x="900" y="80"/>
                  </a:lnTo>
                  <a:lnTo>
                    <a:pt x="900" y="80"/>
                  </a:lnTo>
                  <a:lnTo>
                    <a:pt x="932" y="80"/>
                  </a:lnTo>
                  <a:lnTo>
                    <a:pt x="932" y="80"/>
                  </a:lnTo>
                  <a:lnTo>
                    <a:pt x="940" y="84"/>
                  </a:lnTo>
                  <a:lnTo>
                    <a:pt x="940" y="84"/>
                  </a:lnTo>
                  <a:lnTo>
                    <a:pt x="948" y="88"/>
                  </a:lnTo>
                  <a:lnTo>
                    <a:pt x="948" y="88"/>
                  </a:lnTo>
                  <a:lnTo>
                    <a:pt x="952" y="96"/>
                  </a:lnTo>
                  <a:lnTo>
                    <a:pt x="954" y="104"/>
                  </a:lnTo>
                  <a:lnTo>
                    <a:pt x="954" y="104"/>
                  </a:lnTo>
                  <a:lnTo>
                    <a:pt x="948" y="84"/>
                  </a:lnTo>
                  <a:lnTo>
                    <a:pt x="948" y="84"/>
                  </a:lnTo>
                  <a:lnTo>
                    <a:pt x="942" y="80"/>
                  </a:lnTo>
                  <a:lnTo>
                    <a:pt x="942" y="80"/>
                  </a:lnTo>
                  <a:lnTo>
                    <a:pt x="950" y="78"/>
                  </a:lnTo>
                  <a:lnTo>
                    <a:pt x="950" y="78"/>
                  </a:lnTo>
                  <a:lnTo>
                    <a:pt x="956" y="100"/>
                  </a:lnTo>
                  <a:lnTo>
                    <a:pt x="956" y="100"/>
                  </a:lnTo>
                  <a:lnTo>
                    <a:pt x="964" y="104"/>
                  </a:lnTo>
                  <a:lnTo>
                    <a:pt x="964" y="104"/>
                  </a:lnTo>
                  <a:lnTo>
                    <a:pt x="972" y="104"/>
                  </a:lnTo>
                  <a:lnTo>
                    <a:pt x="972" y="104"/>
                  </a:lnTo>
                  <a:lnTo>
                    <a:pt x="980" y="104"/>
                  </a:lnTo>
                  <a:lnTo>
                    <a:pt x="980" y="104"/>
                  </a:lnTo>
                  <a:lnTo>
                    <a:pt x="982" y="108"/>
                  </a:lnTo>
                  <a:lnTo>
                    <a:pt x="986" y="110"/>
                  </a:lnTo>
                  <a:lnTo>
                    <a:pt x="986" y="110"/>
                  </a:lnTo>
                  <a:lnTo>
                    <a:pt x="990" y="112"/>
                  </a:lnTo>
                  <a:lnTo>
                    <a:pt x="994" y="112"/>
                  </a:lnTo>
                  <a:lnTo>
                    <a:pt x="994" y="112"/>
                  </a:lnTo>
                  <a:lnTo>
                    <a:pt x="1000" y="118"/>
                  </a:lnTo>
                  <a:lnTo>
                    <a:pt x="992" y="116"/>
                  </a:lnTo>
                  <a:lnTo>
                    <a:pt x="992" y="116"/>
                  </a:lnTo>
                  <a:lnTo>
                    <a:pt x="984" y="116"/>
                  </a:lnTo>
                  <a:lnTo>
                    <a:pt x="984" y="116"/>
                  </a:lnTo>
                  <a:lnTo>
                    <a:pt x="976" y="114"/>
                  </a:lnTo>
                  <a:lnTo>
                    <a:pt x="976" y="114"/>
                  </a:lnTo>
                  <a:lnTo>
                    <a:pt x="970" y="110"/>
                  </a:lnTo>
                  <a:lnTo>
                    <a:pt x="970" y="110"/>
                  </a:lnTo>
                  <a:lnTo>
                    <a:pt x="962" y="110"/>
                  </a:lnTo>
                  <a:lnTo>
                    <a:pt x="962" y="110"/>
                  </a:lnTo>
                  <a:lnTo>
                    <a:pt x="954" y="110"/>
                  </a:lnTo>
                  <a:lnTo>
                    <a:pt x="954" y="110"/>
                  </a:lnTo>
                  <a:lnTo>
                    <a:pt x="950" y="98"/>
                  </a:lnTo>
                  <a:lnTo>
                    <a:pt x="948" y="88"/>
                  </a:lnTo>
                  <a:lnTo>
                    <a:pt x="948" y="88"/>
                  </a:lnTo>
                  <a:lnTo>
                    <a:pt x="938" y="88"/>
                  </a:lnTo>
                  <a:lnTo>
                    <a:pt x="930" y="90"/>
                  </a:lnTo>
                  <a:lnTo>
                    <a:pt x="944" y="98"/>
                  </a:lnTo>
                  <a:lnTo>
                    <a:pt x="952" y="114"/>
                  </a:lnTo>
                  <a:lnTo>
                    <a:pt x="960" y="114"/>
                  </a:lnTo>
                  <a:lnTo>
                    <a:pt x="960" y="114"/>
                  </a:lnTo>
                  <a:lnTo>
                    <a:pt x="968" y="114"/>
                  </a:lnTo>
                  <a:lnTo>
                    <a:pt x="968" y="114"/>
                  </a:lnTo>
                  <a:lnTo>
                    <a:pt x="974" y="118"/>
                  </a:lnTo>
                  <a:lnTo>
                    <a:pt x="974" y="118"/>
                  </a:lnTo>
                  <a:lnTo>
                    <a:pt x="978" y="120"/>
                  </a:lnTo>
                  <a:lnTo>
                    <a:pt x="982" y="120"/>
                  </a:lnTo>
                  <a:lnTo>
                    <a:pt x="982" y="120"/>
                  </a:lnTo>
                  <a:lnTo>
                    <a:pt x="988" y="126"/>
                  </a:lnTo>
                  <a:lnTo>
                    <a:pt x="988" y="126"/>
                  </a:lnTo>
                  <a:lnTo>
                    <a:pt x="994" y="126"/>
                  </a:lnTo>
                  <a:lnTo>
                    <a:pt x="994" y="126"/>
                  </a:lnTo>
                  <a:lnTo>
                    <a:pt x="986" y="128"/>
                  </a:lnTo>
                  <a:lnTo>
                    <a:pt x="976" y="132"/>
                  </a:lnTo>
                  <a:lnTo>
                    <a:pt x="976" y="132"/>
                  </a:lnTo>
                  <a:lnTo>
                    <a:pt x="992" y="134"/>
                  </a:lnTo>
                  <a:lnTo>
                    <a:pt x="1006" y="134"/>
                  </a:lnTo>
                  <a:lnTo>
                    <a:pt x="1006" y="134"/>
                  </a:lnTo>
                  <a:lnTo>
                    <a:pt x="1014" y="136"/>
                  </a:lnTo>
                  <a:lnTo>
                    <a:pt x="1014" y="136"/>
                  </a:lnTo>
                  <a:lnTo>
                    <a:pt x="1018" y="142"/>
                  </a:lnTo>
                  <a:lnTo>
                    <a:pt x="1018" y="142"/>
                  </a:lnTo>
                  <a:lnTo>
                    <a:pt x="1024" y="146"/>
                  </a:lnTo>
                  <a:lnTo>
                    <a:pt x="1024" y="146"/>
                  </a:lnTo>
                  <a:lnTo>
                    <a:pt x="1032" y="148"/>
                  </a:lnTo>
                  <a:lnTo>
                    <a:pt x="1032" y="148"/>
                  </a:lnTo>
                  <a:lnTo>
                    <a:pt x="1034" y="156"/>
                  </a:lnTo>
                  <a:lnTo>
                    <a:pt x="1034" y="156"/>
                  </a:lnTo>
                  <a:lnTo>
                    <a:pt x="1040" y="160"/>
                  </a:lnTo>
                  <a:lnTo>
                    <a:pt x="1040" y="160"/>
                  </a:lnTo>
                  <a:lnTo>
                    <a:pt x="1042" y="168"/>
                  </a:lnTo>
                  <a:lnTo>
                    <a:pt x="1042" y="168"/>
                  </a:lnTo>
                  <a:lnTo>
                    <a:pt x="1046" y="170"/>
                  </a:lnTo>
                  <a:lnTo>
                    <a:pt x="1048" y="172"/>
                  </a:lnTo>
                  <a:lnTo>
                    <a:pt x="1048" y="172"/>
                  </a:lnTo>
                  <a:lnTo>
                    <a:pt x="1048" y="180"/>
                  </a:lnTo>
                  <a:lnTo>
                    <a:pt x="1048" y="180"/>
                  </a:lnTo>
                  <a:lnTo>
                    <a:pt x="1054" y="186"/>
                  </a:lnTo>
                  <a:lnTo>
                    <a:pt x="1054" y="186"/>
                  </a:lnTo>
                  <a:lnTo>
                    <a:pt x="1054" y="190"/>
                  </a:lnTo>
                  <a:lnTo>
                    <a:pt x="1052" y="194"/>
                  </a:lnTo>
                  <a:lnTo>
                    <a:pt x="1052" y="194"/>
                  </a:lnTo>
                  <a:lnTo>
                    <a:pt x="1056" y="200"/>
                  </a:lnTo>
                  <a:lnTo>
                    <a:pt x="1056" y="200"/>
                  </a:lnTo>
                  <a:lnTo>
                    <a:pt x="1062" y="206"/>
                  </a:lnTo>
                  <a:lnTo>
                    <a:pt x="1062" y="206"/>
                  </a:lnTo>
                  <a:lnTo>
                    <a:pt x="1060" y="210"/>
                  </a:lnTo>
                  <a:lnTo>
                    <a:pt x="1060" y="214"/>
                  </a:lnTo>
                  <a:lnTo>
                    <a:pt x="1060" y="214"/>
                  </a:lnTo>
                  <a:lnTo>
                    <a:pt x="1062" y="222"/>
                  </a:lnTo>
                  <a:lnTo>
                    <a:pt x="1062" y="222"/>
                  </a:lnTo>
                  <a:lnTo>
                    <a:pt x="1060" y="230"/>
                  </a:lnTo>
                  <a:lnTo>
                    <a:pt x="1060" y="230"/>
                  </a:lnTo>
                  <a:lnTo>
                    <a:pt x="1058" y="236"/>
                  </a:lnTo>
                  <a:lnTo>
                    <a:pt x="1058" y="236"/>
                  </a:lnTo>
                  <a:lnTo>
                    <a:pt x="1056" y="230"/>
                  </a:lnTo>
                  <a:lnTo>
                    <a:pt x="1056" y="230"/>
                  </a:lnTo>
                  <a:lnTo>
                    <a:pt x="1052" y="236"/>
                  </a:lnTo>
                  <a:lnTo>
                    <a:pt x="1052" y="236"/>
                  </a:lnTo>
                  <a:lnTo>
                    <a:pt x="1050" y="242"/>
                  </a:lnTo>
                  <a:lnTo>
                    <a:pt x="1050" y="242"/>
                  </a:lnTo>
                  <a:lnTo>
                    <a:pt x="1050" y="248"/>
                  </a:lnTo>
                  <a:lnTo>
                    <a:pt x="1050" y="248"/>
                  </a:lnTo>
                  <a:lnTo>
                    <a:pt x="1052" y="256"/>
                  </a:lnTo>
                  <a:lnTo>
                    <a:pt x="1052" y="256"/>
                  </a:lnTo>
                  <a:lnTo>
                    <a:pt x="1052" y="262"/>
                  </a:lnTo>
                  <a:lnTo>
                    <a:pt x="1052" y="262"/>
                  </a:lnTo>
                  <a:lnTo>
                    <a:pt x="1046" y="268"/>
                  </a:lnTo>
                  <a:lnTo>
                    <a:pt x="1046" y="268"/>
                  </a:lnTo>
                  <a:lnTo>
                    <a:pt x="1040" y="274"/>
                  </a:lnTo>
                  <a:lnTo>
                    <a:pt x="1040" y="274"/>
                  </a:lnTo>
                  <a:lnTo>
                    <a:pt x="1040" y="282"/>
                  </a:lnTo>
                  <a:lnTo>
                    <a:pt x="1038" y="288"/>
                  </a:lnTo>
                  <a:lnTo>
                    <a:pt x="1038" y="288"/>
                  </a:lnTo>
                  <a:lnTo>
                    <a:pt x="1036" y="296"/>
                  </a:lnTo>
                  <a:lnTo>
                    <a:pt x="1036" y="296"/>
                  </a:lnTo>
                  <a:lnTo>
                    <a:pt x="1006" y="326"/>
                  </a:lnTo>
                  <a:lnTo>
                    <a:pt x="1006" y="326"/>
                  </a:lnTo>
                  <a:lnTo>
                    <a:pt x="998" y="330"/>
                  </a:lnTo>
                  <a:lnTo>
                    <a:pt x="998" y="330"/>
                  </a:lnTo>
                  <a:lnTo>
                    <a:pt x="996" y="338"/>
                  </a:lnTo>
                  <a:lnTo>
                    <a:pt x="996" y="338"/>
                  </a:lnTo>
                  <a:lnTo>
                    <a:pt x="990" y="342"/>
                  </a:lnTo>
                  <a:lnTo>
                    <a:pt x="990" y="342"/>
                  </a:lnTo>
                  <a:lnTo>
                    <a:pt x="986" y="350"/>
                  </a:lnTo>
                  <a:lnTo>
                    <a:pt x="986" y="350"/>
                  </a:lnTo>
                  <a:lnTo>
                    <a:pt x="978" y="354"/>
                  </a:lnTo>
                  <a:lnTo>
                    <a:pt x="978" y="354"/>
                  </a:lnTo>
                  <a:lnTo>
                    <a:pt x="976" y="362"/>
                  </a:lnTo>
                  <a:lnTo>
                    <a:pt x="972" y="370"/>
                  </a:lnTo>
                  <a:lnTo>
                    <a:pt x="972" y="370"/>
                  </a:lnTo>
                  <a:lnTo>
                    <a:pt x="968" y="376"/>
                  </a:lnTo>
                  <a:lnTo>
                    <a:pt x="968" y="376"/>
                  </a:lnTo>
                  <a:lnTo>
                    <a:pt x="960" y="380"/>
                  </a:lnTo>
                  <a:lnTo>
                    <a:pt x="960" y="380"/>
                  </a:lnTo>
                  <a:lnTo>
                    <a:pt x="954" y="384"/>
                  </a:lnTo>
                  <a:lnTo>
                    <a:pt x="954" y="384"/>
                  </a:lnTo>
                  <a:lnTo>
                    <a:pt x="950" y="392"/>
                  </a:lnTo>
                  <a:lnTo>
                    <a:pt x="950" y="392"/>
                  </a:lnTo>
                  <a:lnTo>
                    <a:pt x="942" y="396"/>
                  </a:lnTo>
                  <a:lnTo>
                    <a:pt x="942" y="396"/>
                  </a:lnTo>
                  <a:lnTo>
                    <a:pt x="934" y="400"/>
                  </a:lnTo>
                  <a:lnTo>
                    <a:pt x="934" y="400"/>
                  </a:lnTo>
                  <a:lnTo>
                    <a:pt x="930" y="406"/>
                  </a:lnTo>
                  <a:lnTo>
                    <a:pt x="930" y="406"/>
                  </a:lnTo>
                  <a:lnTo>
                    <a:pt x="926" y="414"/>
                  </a:lnTo>
                  <a:lnTo>
                    <a:pt x="926" y="414"/>
                  </a:lnTo>
                  <a:lnTo>
                    <a:pt x="918" y="416"/>
                  </a:lnTo>
                  <a:lnTo>
                    <a:pt x="918" y="416"/>
                  </a:lnTo>
                  <a:lnTo>
                    <a:pt x="914" y="430"/>
                  </a:lnTo>
                  <a:lnTo>
                    <a:pt x="910" y="444"/>
                  </a:lnTo>
                  <a:lnTo>
                    <a:pt x="910" y="444"/>
                  </a:lnTo>
                  <a:lnTo>
                    <a:pt x="910" y="442"/>
                  </a:lnTo>
                  <a:lnTo>
                    <a:pt x="908" y="436"/>
                  </a:lnTo>
                  <a:lnTo>
                    <a:pt x="908" y="430"/>
                  </a:lnTo>
                  <a:lnTo>
                    <a:pt x="906" y="428"/>
                  </a:lnTo>
                  <a:lnTo>
                    <a:pt x="906" y="428"/>
                  </a:lnTo>
                  <a:lnTo>
                    <a:pt x="914" y="448"/>
                  </a:lnTo>
                  <a:lnTo>
                    <a:pt x="914" y="448"/>
                  </a:lnTo>
                  <a:lnTo>
                    <a:pt x="918" y="434"/>
                  </a:lnTo>
                  <a:lnTo>
                    <a:pt x="922" y="420"/>
                  </a:lnTo>
                  <a:lnTo>
                    <a:pt x="922" y="420"/>
                  </a:lnTo>
                  <a:lnTo>
                    <a:pt x="918" y="404"/>
                  </a:lnTo>
                  <a:lnTo>
                    <a:pt x="910" y="430"/>
                  </a:lnTo>
                  <a:lnTo>
                    <a:pt x="910" y="430"/>
                  </a:lnTo>
                  <a:lnTo>
                    <a:pt x="902" y="434"/>
                  </a:lnTo>
                  <a:lnTo>
                    <a:pt x="902" y="434"/>
                  </a:lnTo>
                  <a:lnTo>
                    <a:pt x="906" y="428"/>
                  </a:lnTo>
                  <a:lnTo>
                    <a:pt x="906" y="428"/>
                  </a:lnTo>
                  <a:lnTo>
                    <a:pt x="898" y="430"/>
                  </a:lnTo>
                  <a:lnTo>
                    <a:pt x="882" y="436"/>
                  </a:lnTo>
                  <a:lnTo>
                    <a:pt x="874" y="450"/>
                  </a:lnTo>
                  <a:lnTo>
                    <a:pt x="868" y="456"/>
                  </a:lnTo>
                  <a:lnTo>
                    <a:pt x="868" y="456"/>
                  </a:lnTo>
                  <a:lnTo>
                    <a:pt x="864" y="464"/>
                  </a:lnTo>
                  <a:lnTo>
                    <a:pt x="864" y="464"/>
                  </a:lnTo>
                  <a:lnTo>
                    <a:pt x="856" y="466"/>
                  </a:lnTo>
                  <a:lnTo>
                    <a:pt x="856" y="466"/>
                  </a:lnTo>
                  <a:lnTo>
                    <a:pt x="850" y="474"/>
                  </a:lnTo>
                  <a:lnTo>
                    <a:pt x="850" y="474"/>
                  </a:lnTo>
                  <a:lnTo>
                    <a:pt x="846" y="480"/>
                  </a:lnTo>
                  <a:lnTo>
                    <a:pt x="846" y="480"/>
                  </a:lnTo>
                  <a:lnTo>
                    <a:pt x="840" y="486"/>
                  </a:lnTo>
                  <a:lnTo>
                    <a:pt x="840" y="486"/>
                  </a:lnTo>
                  <a:lnTo>
                    <a:pt x="832" y="490"/>
                  </a:lnTo>
                  <a:lnTo>
                    <a:pt x="832" y="490"/>
                  </a:lnTo>
                  <a:lnTo>
                    <a:pt x="838" y="482"/>
                  </a:lnTo>
                  <a:lnTo>
                    <a:pt x="838" y="482"/>
                  </a:lnTo>
                  <a:lnTo>
                    <a:pt x="830" y="486"/>
                  </a:lnTo>
                  <a:lnTo>
                    <a:pt x="830" y="486"/>
                  </a:lnTo>
                  <a:lnTo>
                    <a:pt x="822" y="488"/>
                  </a:lnTo>
                  <a:lnTo>
                    <a:pt x="822" y="488"/>
                  </a:lnTo>
                  <a:lnTo>
                    <a:pt x="816" y="494"/>
                  </a:lnTo>
                  <a:lnTo>
                    <a:pt x="810" y="518"/>
                  </a:lnTo>
                  <a:lnTo>
                    <a:pt x="806" y="500"/>
                  </a:lnTo>
                  <a:lnTo>
                    <a:pt x="806" y="500"/>
                  </a:lnTo>
                  <a:lnTo>
                    <a:pt x="800" y="506"/>
                  </a:lnTo>
                  <a:lnTo>
                    <a:pt x="800" y="506"/>
                  </a:lnTo>
                  <a:lnTo>
                    <a:pt x="792" y="508"/>
                  </a:lnTo>
                  <a:lnTo>
                    <a:pt x="792" y="508"/>
                  </a:lnTo>
                  <a:lnTo>
                    <a:pt x="784" y="512"/>
                  </a:lnTo>
                  <a:lnTo>
                    <a:pt x="784" y="512"/>
                  </a:lnTo>
                  <a:lnTo>
                    <a:pt x="776" y="514"/>
                  </a:lnTo>
                  <a:lnTo>
                    <a:pt x="776" y="514"/>
                  </a:lnTo>
                  <a:lnTo>
                    <a:pt x="770" y="520"/>
                  </a:lnTo>
                  <a:lnTo>
                    <a:pt x="770" y="520"/>
                  </a:lnTo>
                  <a:lnTo>
                    <a:pt x="766" y="526"/>
                  </a:lnTo>
                  <a:lnTo>
                    <a:pt x="760" y="532"/>
                  </a:lnTo>
                  <a:lnTo>
                    <a:pt x="760" y="532"/>
                  </a:lnTo>
                  <a:lnTo>
                    <a:pt x="752" y="536"/>
                  </a:lnTo>
                  <a:lnTo>
                    <a:pt x="752" y="536"/>
                  </a:lnTo>
                  <a:lnTo>
                    <a:pt x="744" y="538"/>
                  </a:lnTo>
                  <a:lnTo>
                    <a:pt x="744" y="538"/>
                  </a:lnTo>
                  <a:lnTo>
                    <a:pt x="746" y="534"/>
                  </a:lnTo>
                  <a:lnTo>
                    <a:pt x="748" y="532"/>
                  </a:lnTo>
                  <a:lnTo>
                    <a:pt x="748" y="532"/>
                  </a:lnTo>
                  <a:lnTo>
                    <a:pt x="740" y="534"/>
                  </a:lnTo>
                  <a:lnTo>
                    <a:pt x="740" y="534"/>
                  </a:lnTo>
                  <a:lnTo>
                    <a:pt x="746" y="526"/>
                  </a:lnTo>
                  <a:lnTo>
                    <a:pt x="746" y="526"/>
                  </a:lnTo>
                  <a:lnTo>
                    <a:pt x="738" y="530"/>
                  </a:lnTo>
                  <a:lnTo>
                    <a:pt x="726" y="542"/>
                  </a:lnTo>
                  <a:lnTo>
                    <a:pt x="722" y="548"/>
                  </a:lnTo>
                  <a:lnTo>
                    <a:pt x="722" y="548"/>
                  </a:lnTo>
                  <a:lnTo>
                    <a:pt x="716" y="554"/>
                  </a:lnTo>
                  <a:lnTo>
                    <a:pt x="716" y="554"/>
                  </a:lnTo>
                  <a:lnTo>
                    <a:pt x="708" y="556"/>
                  </a:lnTo>
                  <a:lnTo>
                    <a:pt x="708" y="556"/>
                  </a:lnTo>
                  <a:lnTo>
                    <a:pt x="702" y="562"/>
                  </a:lnTo>
                  <a:lnTo>
                    <a:pt x="696" y="568"/>
                  </a:lnTo>
                  <a:lnTo>
                    <a:pt x="696" y="568"/>
                  </a:lnTo>
                  <a:lnTo>
                    <a:pt x="690" y="574"/>
                  </a:lnTo>
                  <a:lnTo>
                    <a:pt x="690" y="574"/>
                  </a:lnTo>
                  <a:lnTo>
                    <a:pt x="688" y="574"/>
                  </a:lnTo>
                  <a:lnTo>
                    <a:pt x="686" y="568"/>
                  </a:lnTo>
                  <a:lnTo>
                    <a:pt x="684" y="562"/>
                  </a:lnTo>
                  <a:lnTo>
                    <a:pt x="682" y="560"/>
                  </a:lnTo>
                  <a:lnTo>
                    <a:pt x="682" y="560"/>
                  </a:lnTo>
                  <a:lnTo>
                    <a:pt x="676" y="566"/>
                  </a:lnTo>
                  <a:lnTo>
                    <a:pt x="676" y="566"/>
                  </a:lnTo>
                  <a:lnTo>
                    <a:pt x="668" y="568"/>
                  </a:lnTo>
                  <a:lnTo>
                    <a:pt x="668" y="568"/>
                  </a:lnTo>
                  <a:lnTo>
                    <a:pt x="660" y="570"/>
                  </a:lnTo>
                  <a:lnTo>
                    <a:pt x="660" y="570"/>
                  </a:lnTo>
                  <a:lnTo>
                    <a:pt x="652" y="572"/>
                  </a:lnTo>
                  <a:lnTo>
                    <a:pt x="652" y="572"/>
                  </a:lnTo>
                  <a:lnTo>
                    <a:pt x="648" y="576"/>
                  </a:lnTo>
                  <a:lnTo>
                    <a:pt x="646" y="578"/>
                  </a:lnTo>
                  <a:lnTo>
                    <a:pt x="646" y="578"/>
                  </a:lnTo>
                  <a:lnTo>
                    <a:pt x="654" y="576"/>
                  </a:lnTo>
                  <a:lnTo>
                    <a:pt x="654" y="576"/>
                  </a:lnTo>
                  <a:lnTo>
                    <a:pt x="662" y="574"/>
                  </a:lnTo>
                  <a:lnTo>
                    <a:pt x="662" y="574"/>
                  </a:lnTo>
                  <a:lnTo>
                    <a:pt x="658" y="580"/>
                  </a:lnTo>
                  <a:lnTo>
                    <a:pt x="658" y="580"/>
                  </a:lnTo>
                  <a:lnTo>
                    <a:pt x="664" y="578"/>
                  </a:lnTo>
                  <a:lnTo>
                    <a:pt x="664" y="578"/>
                  </a:lnTo>
                  <a:lnTo>
                    <a:pt x="670" y="574"/>
                  </a:lnTo>
                  <a:lnTo>
                    <a:pt x="670" y="574"/>
                  </a:lnTo>
                  <a:lnTo>
                    <a:pt x="676" y="568"/>
                  </a:lnTo>
                  <a:lnTo>
                    <a:pt x="676" y="568"/>
                  </a:lnTo>
                  <a:lnTo>
                    <a:pt x="686" y="566"/>
                  </a:lnTo>
                  <a:lnTo>
                    <a:pt x="686" y="566"/>
                  </a:lnTo>
                  <a:lnTo>
                    <a:pt x="692" y="562"/>
                  </a:lnTo>
                  <a:lnTo>
                    <a:pt x="692" y="562"/>
                  </a:lnTo>
                  <a:lnTo>
                    <a:pt x="694" y="564"/>
                  </a:lnTo>
                  <a:lnTo>
                    <a:pt x="696" y="568"/>
                  </a:lnTo>
                  <a:lnTo>
                    <a:pt x="698" y="574"/>
                  </a:lnTo>
                  <a:lnTo>
                    <a:pt x="700" y="576"/>
                  </a:lnTo>
                  <a:lnTo>
                    <a:pt x="700" y="576"/>
                  </a:lnTo>
                  <a:lnTo>
                    <a:pt x="706" y="576"/>
                  </a:lnTo>
                  <a:lnTo>
                    <a:pt x="706" y="576"/>
                  </a:lnTo>
                  <a:lnTo>
                    <a:pt x="690" y="582"/>
                  </a:lnTo>
                  <a:lnTo>
                    <a:pt x="676" y="584"/>
                  </a:lnTo>
                  <a:lnTo>
                    <a:pt x="662" y="588"/>
                  </a:lnTo>
                  <a:lnTo>
                    <a:pt x="646" y="592"/>
                  </a:lnTo>
                  <a:lnTo>
                    <a:pt x="646" y="592"/>
                  </a:lnTo>
                  <a:lnTo>
                    <a:pt x="644" y="594"/>
                  </a:lnTo>
                  <a:lnTo>
                    <a:pt x="644" y="594"/>
                  </a:lnTo>
                  <a:lnTo>
                    <a:pt x="644" y="594"/>
                  </a:lnTo>
                  <a:lnTo>
                    <a:pt x="644" y="594"/>
                  </a:lnTo>
                  <a:lnTo>
                    <a:pt x="556" y="638"/>
                  </a:lnTo>
                  <a:lnTo>
                    <a:pt x="558" y="638"/>
                  </a:lnTo>
                  <a:lnTo>
                    <a:pt x="564" y="632"/>
                  </a:lnTo>
                  <a:lnTo>
                    <a:pt x="564" y="632"/>
                  </a:lnTo>
                  <a:lnTo>
                    <a:pt x="570" y="626"/>
                  </a:lnTo>
                  <a:lnTo>
                    <a:pt x="570" y="626"/>
                  </a:lnTo>
                  <a:lnTo>
                    <a:pt x="578" y="624"/>
                  </a:lnTo>
                  <a:lnTo>
                    <a:pt x="578" y="624"/>
                  </a:lnTo>
                  <a:lnTo>
                    <a:pt x="582" y="622"/>
                  </a:lnTo>
                  <a:lnTo>
                    <a:pt x="584" y="620"/>
                  </a:lnTo>
                  <a:lnTo>
                    <a:pt x="584" y="620"/>
                  </a:lnTo>
                  <a:lnTo>
                    <a:pt x="592" y="618"/>
                  </a:lnTo>
                  <a:lnTo>
                    <a:pt x="598" y="612"/>
                  </a:lnTo>
                  <a:lnTo>
                    <a:pt x="598" y="612"/>
                  </a:lnTo>
                  <a:lnTo>
                    <a:pt x="604" y="606"/>
                  </a:lnTo>
                  <a:lnTo>
                    <a:pt x="604" y="606"/>
                  </a:lnTo>
                  <a:lnTo>
                    <a:pt x="596" y="608"/>
                  </a:lnTo>
                  <a:lnTo>
                    <a:pt x="596" y="608"/>
                  </a:lnTo>
                  <a:lnTo>
                    <a:pt x="602" y="602"/>
                  </a:lnTo>
                  <a:lnTo>
                    <a:pt x="602" y="602"/>
                  </a:lnTo>
                  <a:lnTo>
                    <a:pt x="594" y="604"/>
                  </a:lnTo>
                  <a:lnTo>
                    <a:pt x="594" y="604"/>
                  </a:lnTo>
                  <a:lnTo>
                    <a:pt x="600" y="598"/>
                  </a:lnTo>
                  <a:lnTo>
                    <a:pt x="602" y="594"/>
                  </a:lnTo>
                  <a:lnTo>
                    <a:pt x="602" y="594"/>
                  </a:lnTo>
                  <a:lnTo>
                    <a:pt x="600" y="594"/>
                  </a:lnTo>
                  <a:lnTo>
                    <a:pt x="600" y="594"/>
                  </a:lnTo>
                  <a:lnTo>
                    <a:pt x="594" y="600"/>
                  </a:lnTo>
                  <a:lnTo>
                    <a:pt x="594" y="600"/>
                  </a:lnTo>
                  <a:lnTo>
                    <a:pt x="588" y="606"/>
                  </a:lnTo>
                  <a:lnTo>
                    <a:pt x="588" y="606"/>
                  </a:lnTo>
                  <a:lnTo>
                    <a:pt x="580" y="606"/>
                  </a:lnTo>
                  <a:lnTo>
                    <a:pt x="580" y="606"/>
                  </a:lnTo>
                  <a:lnTo>
                    <a:pt x="572" y="612"/>
                  </a:lnTo>
                  <a:lnTo>
                    <a:pt x="572" y="612"/>
                  </a:lnTo>
                  <a:lnTo>
                    <a:pt x="564" y="612"/>
                  </a:lnTo>
                  <a:lnTo>
                    <a:pt x="564" y="612"/>
                  </a:lnTo>
                  <a:lnTo>
                    <a:pt x="558" y="618"/>
                  </a:lnTo>
                  <a:lnTo>
                    <a:pt x="558" y="618"/>
                  </a:lnTo>
                  <a:lnTo>
                    <a:pt x="554" y="618"/>
                  </a:lnTo>
                  <a:lnTo>
                    <a:pt x="550" y="618"/>
                  </a:lnTo>
                  <a:lnTo>
                    <a:pt x="550" y="618"/>
                  </a:lnTo>
                  <a:lnTo>
                    <a:pt x="542" y="624"/>
                  </a:lnTo>
                  <a:lnTo>
                    <a:pt x="542" y="624"/>
                  </a:lnTo>
                  <a:lnTo>
                    <a:pt x="536" y="628"/>
                  </a:lnTo>
                  <a:lnTo>
                    <a:pt x="536" y="628"/>
                  </a:lnTo>
                  <a:lnTo>
                    <a:pt x="544" y="628"/>
                  </a:lnTo>
                  <a:lnTo>
                    <a:pt x="544" y="628"/>
                  </a:lnTo>
                  <a:lnTo>
                    <a:pt x="548" y="628"/>
                  </a:lnTo>
                  <a:lnTo>
                    <a:pt x="550" y="624"/>
                  </a:lnTo>
                  <a:lnTo>
                    <a:pt x="550" y="624"/>
                  </a:lnTo>
                  <a:lnTo>
                    <a:pt x="560" y="624"/>
                  </a:lnTo>
                  <a:lnTo>
                    <a:pt x="560" y="624"/>
                  </a:lnTo>
                  <a:lnTo>
                    <a:pt x="554" y="630"/>
                  </a:lnTo>
                  <a:lnTo>
                    <a:pt x="554" y="630"/>
                  </a:lnTo>
                  <a:lnTo>
                    <a:pt x="562" y="628"/>
                  </a:lnTo>
                  <a:lnTo>
                    <a:pt x="562" y="628"/>
                  </a:lnTo>
                  <a:lnTo>
                    <a:pt x="556" y="634"/>
                  </a:lnTo>
                  <a:lnTo>
                    <a:pt x="550" y="640"/>
                  </a:lnTo>
                  <a:lnTo>
                    <a:pt x="550" y="640"/>
                  </a:lnTo>
                  <a:lnTo>
                    <a:pt x="540" y="640"/>
                  </a:lnTo>
                  <a:lnTo>
                    <a:pt x="540" y="640"/>
                  </a:lnTo>
                  <a:lnTo>
                    <a:pt x="534" y="646"/>
                  </a:lnTo>
                  <a:lnTo>
                    <a:pt x="528" y="652"/>
                  </a:lnTo>
                  <a:lnTo>
                    <a:pt x="528" y="652"/>
                  </a:lnTo>
                  <a:lnTo>
                    <a:pt x="528" y="652"/>
                  </a:lnTo>
                  <a:lnTo>
                    <a:pt x="528" y="652"/>
                  </a:lnTo>
                  <a:lnTo>
                    <a:pt x="514" y="660"/>
                  </a:lnTo>
                  <a:lnTo>
                    <a:pt x="514" y="660"/>
                  </a:lnTo>
                  <a:lnTo>
                    <a:pt x="514" y="660"/>
                  </a:lnTo>
                  <a:lnTo>
                    <a:pt x="514" y="660"/>
                  </a:lnTo>
                  <a:lnTo>
                    <a:pt x="506" y="660"/>
                  </a:lnTo>
                  <a:lnTo>
                    <a:pt x="506" y="660"/>
                  </a:lnTo>
                  <a:lnTo>
                    <a:pt x="498" y="666"/>
                  </a:lnTo>
                  <a:lnTo>
                    <a:pt x="498" y="666"/>
                  </a:lnTo>
                  <a:lnTo>
                    <a:pt x="500" y="666"/>
                  </a:lnTo>
                  <a:lnTo>
                    <a:pt x="500" y="666"/>
                  </a:lnTo>
                  <a:lnTo>
                    <a:pt x="484" y="672"/>
                  </a:lnTo>
                  <a:lnTo>
                    <a:pt x="484" y="672"/>
                  </a:lnTo>
                  <a:lnTo>
                    <a:pt x="484" y="672"/>
                  </a:lnTo>
                  <a:lnTo>
                    <a:pt x="490" y="668"/>
                  </a:lnTo>
                  <a:lnTo>
                    <a:pt x="490" y="668"/>
                  </a:lnTo>
                  <a:lnTo>
                    <a:pt x="482" y="668"/>
                  </a:lnTo>
                  <a:lnTo>
                    <a:pt x="482" y="668"/>
                  </a:lnTo>
                  <a:lnTo>
                    <a:pt x="488" y="662"/>
                  </a:lnTo>
                  <a:lnTo>
                    <a:pt x="488" y="662"/>
                  </a:lnTo>
                  <a:lnTo>
                    <a:pt x="494" y="658"/>
                  </a:lnTo>
                  <a:lnTo>
                    <a:pt x="494" y="658"/>
                  </a:lnTo>
                  <a:lnTo>
                    <a:pt x="502" y="656"/>
                  </a:lnTo>
                  <a:lnTo>
                    <a:pt x="502" y="656"/>
                  </a:lnTo>
                  <a:lnTo>
                    <a:pt x="512" y="654"/>
                  </a:lnTo>
                  <a:lnTo>
                    <a:pt x="512" y="654"/>
                  </a:lnTo>
                  <a:lnTo>
                    <a:pt x="518" y="650"/>
                  </a:lnTo>
                  <a:lnTo>
                    <a:pt x="518" y="650"/>
                  </a:lnTo>
                  <a:lnTo>
                    <a:pt x="526" y="648"/>
                  </a:lnTo>
                  <a:lnTo>
                    <a:pt x="526" y="648"/>
                  </a:lnTo>
                  <a:lnTo>
                    <a:pt x="532" y="642"/>
                  </a:lnTo>
                  <a:lnTo>
                    <a:pt x="538" y="636"/>
                  </a:lnTo>
                  <a:lnTo>
                    <a:pt x="542" y="632"/>
                  </a:lnTo>
                  <a:lnTo>
                    <a:pt x="538" y="634"/>
                  </a:lnTo>
                  <a:lnTo>
                    <a:pt x="530" y="634"/>
                  </a:lnTo>
                  <a:lnTo>
                    <a:pt x="522" y="634"/>
                  </a:lnTo>
                  <a:lnTo>
                    <a:pt x="522" y="634"/>
                  </a:lnTo>
                  <a:lnTo>
                    <a:pt x="512" y="636"/>
                  </a:lnTo>
                  <a:lnTo>
                    <a:pt x="512" y="636"/>
                  </a:lnTo>
                  <a:lnTo>
                    <a:pt x="506" y="640"/>
                  </a:lnTo>
                  <a:lnTo>
                    <a:pt x="506" y="640"/>
                  </a:lnTo>
                  <a:lnTo>
                    <a:pt x="514" y="640"/>
                  </a:lnTo>
                  <a:lnTo>
                    <a:pt x="514" y="640"/>
                  </a:lnTo>
                  <a:lnTo>
                    <a:pt x="508" y="646"/>
                  </a:lnTo>
                  <a:lnTo>
                    <a:pt x="508" y="646"/>
                  </a:lnTo>
                  <a:lnTo>
                    <a:pt x="500" y="646"/>
                  </a:lnTo>
                  <a:lnTo>
                    <a:pt x="500" y="646"/>
                  </a:lnTo>
                  <a:lnTo>
                    <a:pt x="492" y="650"/>
                  </a:lnTo>
                  <a:lnTo>
                    <a:pt x="492" y="650"/>
                  </a:lnTo>
                  <a:lnTo>
                    <a:pt x="486" y="656"/>
                  </a:lnTo>
                  <a:lnTo>
                    <a:pt x="486" y="656"/>
                  </a:lnTo>
                  <a:lnTo>
                    <a:pt x="478" y="656"/>
                  </a:lnTo>
                  <a:lnTo>
                    <a:pt x="478" y="656"/>
                  </a:lnTo>
                  <a:lnTo>
                    <a:pt x="470" y="662"/>
                  </a:lnTo>
                  <a:lnTo>
                    <a:pt x="470" y="662"/>
                  </a:lnTo>
                  <a:lnTo>
                    <a:pt x="464" y="666"/>
                  </a:lnTo>
                  <a:lnTo>
                    <a:pt x="464" y="666"/>
                  </a:lnTo>
                  <a:lnTo>
                    <a:pt x="456" y="668"/>
                  </a:lnTo>
                  <a:lnTo>
                    <a:pt x="456" y="668"/>
                  </a:lnTo>
                  <a:lnTo>
                    <a:pt x="450" y="672"/>
                  </a:lnTo>
                  <a:lnTo>
                    <a:pt x="442" y="678"/>
                  </a:lnTo>
                  <a:lnTo>
                    <a:pt x="436" y="682"/>
                  </a:lnTo>
                  <a:lnTo>
                    <a:pt x="428" y="688"/>
                  </a:lnTo>
                  <a:lnTo>
                    <a:pt x="428" y="688"/>
                  </a:lnTo>
                  <a:lnTo>
                    <a:pt x="420" y="688"/>
                  </a:lnTo>
                  <a:lnTo>
                    <a:pt x="420" y="688"/>
                  </a:lnTo>
                  <a:lnTo>
                    <a:pt x="414" y="694"/>
                  </a:lnTo>
                  <a:lnTo>
                    <a:pt x="414" y="694"/>
                  </a:lnTo>
                  <a:lnTo>
                    <a:pt x="406" y="698"/>
                  </a:lnTo>
                  <a:lnTo>
                    <a:pt x="400" y="704"/>
                  </a:lnTo>
                  <a:lnTo>
                    <a:pt x="400" y="704"/>
                  </a:lnTo>
                  <a:lnTo>
                    <a:pt x="398" y="706"/>
                  </a:lnTo>
                  <a:lnTo>
                    <a:pt x="396" y="706"/>
                  </a:lnTo>
                  <a:lnTo>
                    <a:pt x="396" y="708"/>
                  </a:lnTo>
                  <a:lnTo>
                    <a:pt x="396" y="708"/>
                  </a:lnTo>
                  <a:lnTo>
                    <a:pt x="398" y="708"/>
                  </a:lnTo>
                  <a:lnTo>
                    <a:pt x="398" y="708"/>
                  </a:lnTo>
                  <a:lnTo>
                    <a:pt x="396" y="710"/>
                  </a:lnTo>
                  <a:lnTo>
                    <a:pt x="396" y="710"/>
                  </a:lnTo>
                  <a:lnTo>
                    <a:pt x="396" y="708"/>
                  </a:lnTo>
                  <a:lnTo>
                    <a:pt x="396" y="708"/>
                  </a:lnTo>
                  <a:lnTo>
                    <a:pt x="394" y="710"/>
                  </a:lnTo>
                  <a:lnTo>
                    <a:pt x="394" y="710"/>
                  </a:lnTo>
                  <a:lnTo>
                    <a:pt x="394" y="710"/>
                  </a:lnTo>
                  <a:lnTo>
                    <a:pt x="394" y="710"/>
                  </a:lnTo>
                  <a:lnTo>
                    <a:pt x="392" y="708"/>
                  </a:lnTo>
                  <a:lnTo>
                    <a:pt x="392" y="708"/>
                  </a:lnTo>
                  <a:lnTo>
                    <a:pt x="400" y="702"/>
                  </a:lnTo>
                  <a:lnTo>
                    <a:pt x="400" y="702"/>
                  </a:lnTo>
                  <a:lnTo>
                    <a:pt x="396" y="702"/>
                  </a:lnTo>
                  <a:lnTo>
                    <a:pt x="390" y="704"/>
                  </a:lnTo>
                  <a:lnTo>
                    <a:pt x="390" y="704"/>
                  </a:lnTo>
                  <a:lnTo>
                    <a:pt x="388" y="706"/>
                  </a:lnTo>
                  <a:lnTo>
                    <a:pt x="388" y="706"/>
                  </a:lnTo>
                  <a:lnTo>
                    <a:pt x="386" y="706"/>
                  </a:lnTo>
                  <a:lnTo>
                    <a:pt x="386" y="708"/>
                  </a:lnTo>
                  <a:lnTo>
                    <a:pt x="388" y="712"/>
                  </a:lnTo>
                  <a:lnTo>
                    <a:pt x="390" y="718"/>
                  </a:lnTo>
                  <a:lnTo>
                    <a:pt x="392" y="718"/>
                  </a:lnTo>
                  <a:lnTo>
                    <a:pt x="394" y="718"/>
                  </a:lnTo>
                  <a:lnTo>
                    <a:pt x="394" y="718"/>
                  </a:lnTo>
                  <a:lnTo>
                    <a:pt x="398" y="718"/>
                  </a:lnTo>
                  <a:lnTo>
                    <a:pt x="398" y="718"/>
                  </a:lnTo>
                  <a:lnTo>
                    <a:pt x="402" y="718"/>
                  </a:lnTo>
                  <a:lnTo>
                    <a:pt x="406" y="718"/>
                  </a:lnTo>
                  <a:lnTo>
                    <a:pt x="406" y="718"/>
                  </a:lnTo>
                  <a:lnTo>
                    <a:pt x="414" y="718"/>
                  </a:lnTo>
                  <a:lnTo>
                    <a:pt x="414" y="718"/>
                  </a:lnTo>
                  <a:lnTo>
                    <a:pt x="420" y="714"/>
                  </a:lnTo>
                  <a:lnTo>
                    <a:pt x="420" y="714"/>
                  </a:lnTo>
                  <a:lnTo>
                    <a:pt x="412" y="714"/>
                  </a:lnTo>
                  <a:lnTo>
                    <a:pt x="412" y="714"/>
                  </a:lnTo>
                  <a:lnTo>
                    <a:pt x="404" y="714"/>
                  </a:lnTo>
                  <a:lnTo>
                    <a:pt x="404" y="714"/>
                  </a:lnTo>
                  <a:lnTo>
                    <a:pt x="410" y="708"/>
                  </a:lnTo>
                  <a:lnTo>
                    <a:pt x="418" y="704"/>
                  </a:lnTo>
                  <a:lnTo>
                    <a:pt x="418" y="704"/>
                  </a:lnTo>
                  <a:lnTo>
                    <a:pt x="426" y="702"/>
                  </a:lnTo>
                  <a:lnTo>
                    <a:pt x="426" y="702"/>
                  </a:lnTo>
                  <a:lnTo>
                    <a:pt x="432" y="698"/>
                  </a:lnTo>
                  <a:lnTo>
                    <a:pt x="434" y="696"/>
                  </a:lnTo>
                  <a:lnTo>
                    <a:pt x="434" y="696"/>
                  </a:lnTo>
                  <a:lnTo>
                    <a:pt x="500" y="672"/>
                  </a:lnTo>
                  <a:lnTo>
                    <a:pt x="500" y="672"/>
                  </a:lnTo>
                  <a:lnTo>
                    <a:pt x="494" y="676"/>
                  </a:lnTo>
                  <a:lnTo>
                    <a:pt x="494" y="676"/>
                  </a:lnTo>
                  <a:lnTo>
                    <a:pt x="504" y="674"/>
                  </a:lnTo>
                  <a:lnTo>
                    <a:pt x="504" y="674"/>
                  </a:lnTo>
                  <a:lnTo>
                    <a:pt x="510" y="670"/>
                  </a:lnTo>
                  <a:lnTo>
                    <a:pt x="510" y="670"/>
                  </a:lnTo>
                  <a:lnTo>
                    <a:pt x="518" y="668"/>
                  </a:lnTo>
                  <a:lnTo>
                    <a:pt x="518" y="668"/>
                  </a:lnTo>
                  <a:lnTo>
                    <a:pt x="524" y="662"/>
                  </a:lnTo>
                  <a:lnTo>
                    <a:pt x="524" y="662"/>
                  </a:lnTo>
                  <a:lnTo>
                    <a:pt x="532" y="660"/>
                  </a:lnTo>
                  <a:lnTo>
                    <a:pt x="532" y="660"/>
                  </a:lnTo>
                  <a:lnTo>
                    <a:pt x="536" y="658"/>
                  </a:lnTo>
                  <a:lnTo>
                    <a:pt x="536" y="658"/>
                  </a:lnTo>
                  <a:lnTo>
                    <a:pt x="548" y="652"/>
                  </a:lnTo>
                  <a:lnTo>
                    <a:pt x="548" y="652"/>
                  </a:lnTo>
                  <a:lnTo>
                    <a:pt x="548" y="654"/>
                  </a:lnTo>
                  <a:lnTo>
                    <a:pt x="548" y="654"/>
                  </a:lnTo>
                  <a:lnTo>
                    <a:pt x="556" y="652"/>
                  </a:lnTo>
                  <a:lnTo>
                    <a:pt x="556" y="652"/>
                  </a:lnTo>
                  <a:lnTo>
                    <a:pt x="550" y="658"/>
                  </a:lnTo>
                  <a:lnTo>
                    <a:pt x="550" y="658"/>
                  </a:lnTo>
                  <a:lnTo>
                    <a:pt x="544" y="664"/>
                  </a:lnTo>
                  <a:lnTo>
                    <a:pt x="538" y="670"/>
                  </a:lnTo>
                  <a:lnTo>
                    <a:pt x="538" y="670"/>
                  </a:lnTo>
                  <a:lnTo>
                    <a:pt x="530" y="676"/>
                  </a:lnTo>
                  <a:lnTo>
                    <a:pt x="530" y="676"/>
                  </a:lnTo>
                  <a:lnTo>
                    <a:pt x="522" y="676"/>
                  </a:lnTo>
                  <a:lnTo>
                    <a:pt x="522" y="676"/>
                  </a:lnTo>
                  <a:lnTo>
                    <a:pt x="528" y="672"/>
                  </a:lnTo>
                  <a:lnTo>
                    <a:pt x="528" y="672"/>
                  </a:lnTo>
                  <a:lnTo>
                    <a:pt x="520" y="672"/>
                  </a:lnTo>
                  <a:lnTo>
                    <a:pt x="520" y="672"/>
                  </a:lnTo>
                  <a:lnTo>
                    <a:pt x="514" y="678"/>
                  </a:lnTo>
                  <a:lnTo>
                    <a:pt x="514" y="678"/>
                  </a:lnTo>
                  <a:lnTo>
                    <a:pt x="506" y="680"/>
                  </a:lnTo>
                  <a:lnTo>
                    <a:pt x="506" y="680"/>
                  </a:lnTo>
                  <a:lnTo>
                    <a:pt x="496" y="680"/>
                  </a:lnTo>
                  <a:lnTo>
                    <a:pt x="496" y="680"/>
                  </a:lnTo>
                  <a:lnTo>
                    <a:pt x="494" y="684"/>
                  </a:lnTo>
                  <a:lnTo>
                    <a:pt x="490" y="686"/>
                  </a:lnTo>
                  <a:lnTo>
                    <a:pt x="490" y="686"/>
                  </a:lnTo>
                  <a:lnTo>
                    <a:pt x="482" y="688"/>
                  </a:lnTo>
                  <a:lnTo>
                    <a:pt x="482" y="688"/>
                  </a:lnTo>
                  <a:lnTo>
                    <a:pt x="480" y="690"/>
                  </a:lnTo>
                  <a:lnTo>
                    <a:pt x="482" y="690"/>
                  </a:lnTo>
                  <a:lnTo>
                    <a:pt x="468" y="700"/>
                  </a:lnTo>
                  <a:lnTo>
                    <a:pt x="478" y="698"/>
                  </a:lnTo>
                  <a:lnTo>
                    <a:pt x="478" y="698"/>
                  </a:lnTo>
                  <a:lnTo>
                    <a:pt x="486" y="698"/>
                  </a:lnTo>
                  <a:lnTo>
                    <a:pt x="486" y="698"/>
                  </a:lnTo>
                  <a:lnTo>
                    <a:pt x="492" y="694"/>
                  </a:lnTo>
                  <a:lnTo>
                    <a:pt x="492" y="694"/>
                  </a:lnTo>
                  <a:lnTo>
                    <a:pt x="502" y="692"/>
                  </a:lnTo>
                  <a:lnTo>
                    <a:pt x="510" y="692"/>
                  </a:lnTo>
                  <a:lnTo>
                    <a:pt x="510" y="692"/>
                  </a:lnTo>
                  <a:lnTo>
                    <a:pt x="518" y="692"/>
                  </a:lnTo>
                  <a:lnTo>
                    <a:pt x="518" y="692"/>
                  </a:lnTo>
                  <a:lnTo>
                    <a:pt x="524" y="686"/>
                  </a:lnTo>
                  <a:lnTo>
                    <a:pt x="532" y="680"/>
                  </a:lnTo>
                  <a:lnTo>
                    <a:pt x="532" y="680"/>
                  </a:lnTo>
                  <a:lnTo>
                    <a:pt x="538" y="676"/>
                  </a:lnTo>
                  <a:lnTo>
                    <a:pt x="538" y="676"/>
                  </a:lnTo>
                  <a:lnTo>
                    <a:pt x="546" y="674"/>
                  </a:lnTo>
                  <a:lnTo>
                    <a:pt x="546" y="674"/>
                  </a:lnTo>
                  <a:lnTo>
                    <a:pt x="540" y="680"/>
                  </a:lnTo>
                  <a:lnTo>
                    <a:pt x="540" y="680"/>
                  </a:lnTo>
                  <a:lnTo>
                    <a:pt x="548" y="680"/>
                  </a:lnTo>
                  <a:lnTo>
                    <a:pt x="548" y="680"/>
                  </a:lnTo>
                  <a:lnTo>
                    <a:pt x="556" y="674"/>
                  </a:lnTo>
                  <a:lnTo>
                    <a:pt x="562" y="668"/>
                  </a:lnTo>
                  <a:lnTo>
                    <a:pt x="562" y="668"/>
                  </a:lnTo>
                  <a:lnTo>
                    <a:pt x="568" y="664"/>
                  </a:lnTo>
                  <a:lnTo>
                    <a:pt x="568" y="664"/>
                  </a:lnTo>
                  <a:lnTo>
                    <a:pt x="578" y="662"/>
                  </a:lnTo>
                  <a:lnTo>
                    <a:pt x="578" y="662"/>
                  </a:lnTo>
                  <a:lnTo>
                    <a:pt x="570" y="668"/>
                  </a:lnTo>
                  <a:lnTo>
                    <a:pt x="570" y="668"/>
                  </a:lnTo>
                  <a:lnTo>
                    <a:pt x="580" y="668"/>
                  </a:lnTo>
                  <a:lnTo>
                    <a:pt x="580" y="668"/>
                  </a:lnTo>
                  <a:lnTo>
                    <a:pt x="588" y="666"/>
                  </a:lnTo>
                  <a:lnTo>
                    <a:pt x="596" y="666"/>
                  </a:lnTo>
                  <a:lnTo>
                    <a:pt x="596" y="666"/>
                  </a:lnTo>
                  <a:lnTo>
                    <a:pt x="602" y="660"/>
                  </a:lnTo>
                  <a:lnTo>
                    <a:pt x="602" y="660"/>
                  </a:lnTo>
                  <a:lnTo>
                    <a:pt x="612" y="660"/>
                  </a:lnTo>
                  <a:lnTo>
                    <a:pt x="612" y="660"/>
                  </a:lnTo>
                  <a:lnTo>
                    <a:pt x="618" y="654"/>
                  </a:lnTo>
                  <a:lnTo>
                    <a:pt x="624" y="648"/>
                  </a:lnTo>
                  <a:lnTo>
                    <a:pt x="624" y="648"/>
                  </a:lnTo>
                  <a:lnTo>
                    <a:pt x="632" y="644"/>
                  </a:lnTo>
                  <a:lnTo>
                    <a:pt x="638" y="638"/>
                  </a:lnTo>
                  <a:lnTo>
                    <a:pt x="638" y="638"/>
                  </a:lnTo>
                  <a:lnTo>
                    <a:pt x="644" y="632"/>
                  </a:lnTo>
                  <a:lnTo>
                    <a:pt x="644" y="632"/>
                  </a:lnTo>
                  <a:lnTo>
                    <a:pt x="652" y="632"/>
                  </a:lnTo>
                  <a:lnTo>
                    <a:pt x="652" y="632"/>
                  </a:lnTo>
                  <a:lnTo>
                    <a:pt x="662" y="632"/>
                  </a:lnTo>
                  <a:lnTo>
                    <a:pt x="654" y="636"/>
                  </a:lnTo>
                  <a:lnTo>
                    <a:pt x="654" y="636"/>
                  </a:lnTo>
                  <a:lnTo>
                    <a:pt x="648" y="642"/>
                  </a:lnTo>
                  <a:lnTo>
                    <a:pt x="648" y="642"/>
                  </a:lnTo>
                  <a:lnTo>
                    <a:pt x="640" y="642"/>
                  </a:lnTo>
                  <a:lnTo>
                    <a:pt x="640" y="642"/>
                  </a:lnTo>
                  <a:lnTo>
                    <a:pt x="634" y="648"/>
                  </a:lnTo>
                  <a:lnTo>
                    <a:pt x="642" y="648"/>
                  </a:lnTo>
                  <a:lnTo>
                    <a:pt x="642" y="648"/>
                  </a:lnTo>
                  <a:lnTo>
                    <a:pt x="650" y="646"/>
                  </a:lnTo>
                  <a:lnTo>
                    <a:pt x="650" y="646"/>
                  </a:lnTo>
                  <a:lnTo>
                    <a:pt x="654" y="644"/>
                  </a:lnTo>
                  <a:lnTo>
                    <a:pt x="656" y="640"/>
                  </a:lnTo>
                  <a:lnTo>
                    <a:pt x="656" y="640"/>
                  </a:lnTo>
                  <a:lnTo>
                    <a:pt x="662" y="640"/>
                  </a:lnTo>
                  <a:lnTo>
                    <a:pt x="666" y="640"/>
                  </a:lnTo>
                  <a:lnTo>
                    <a:pt x="666" y="640"/>
                  </a:lnTo>
                  <a:lnTo>
                    <a:pt x="672" y="634"/>
                  </a:lnTo>
                  <a:lnTo>
                    <a:pt x="678" y="628"/>
                  </a:lnTo>
                  <a:lnTo>
                    <a:pt x="678" y="628"/>
                  </a:lnTo>
                  <a:lnTo>
                    <a:pt x="686" y="624"/>
                  </a:lnTo>
                  <a:lnTo>
                    <a:pt x="686" y="624"/>
                  </a:lnTo>
                  <a:lnTo>
                    <a:pt x="694" y="622"/>
                  </a:lnTo>
                  <a:lnTo>
                    <a:pt x="694" y="622"/>
                  </a:lnTo>
                  <a:lnTo>
                    <a:pt x="702" y="622"/>
                  </a:lnTo>
                  <a:lnTo>
                    <a:pt x="702" y="622"/>
                  </a:lnTo>
                  <a:lnTo>
                    <a:pt x="708" y="616"/>
                  </a:lnTo>
                  <a:lnTo>
                    <a:pt x="708" y="616"/>
                  </a:lnTo>
                  <a:lnTo>
                    <a:pt x="718" y="614"/>
                  </a:lnTo>
                  <a:lnTo>
                    <a:pt x="718" y="614"/>
                  </a:lnTo>
                  <a:lnTo>
                    <a:pt x="726" y="614"/>
                  </a:lnTo>
                  <a:lnTo>
                    <a:pt x="726" y="614"/>
                  </a:lnTo>
                  <a:lnTo>
                    <a:pt x="732" y="608"/>
                  </a:lnTo>
                  <a:lnTo>
                    <a:pt x="738" y="602"/>
                  </a:lnTo>
                  <a:lnTo>
                    <a:pt x="746" y="596"/>
                  </a:lnTo>
                  <a:lnTo>
                    <a:pt x="746" y="596"/>
                  </a:lnTo>
                  <a:lnTo>
                    <a:pt x="752" y="590"/>
                  </a:lnTo>
                  <a:lnTo>
                    <a:pt x="752" y="590"/>
                  </a:lnTo>
                  <a:lnTo>
                    <a:pt x="760" y="588"/>
                  </a:lnTo>
                  <a:lnTo>
                    <a:pt x="760" y="588"/>
                  </a:lnTo>
                  <a:lnTo>
                    <a:pt x="764" y="586"/>
                  </a:lnTo>
                  <a:lnTo>
                    <a:pt x="766" y="582"/>
                  </a:lnTo>
                  <a:lnTo>
                    <a:pt x="766" y="582"/>
                  </a:lnTo>
                  <a:lnTo>
                    <a:pt x="774" y="580"/>
                  </a:lnTo>
                  <a:lnTo>
                    <a:pt x="774" y="580"/>
                  </a:lnTo>
                  <a:lnTo>
                    <a:pt x="768" y="586"/>
                  </a:lnTo>
                  <a:lnTo>
                    <a:pt x="768" y="586"/>
                  </a:lnTo>
                  <a:lnTo>
                    <a:pt x="762" y="592"/>
                  </a:lnTo>
                  <a:lnTo>
                    <a:pt x="762" y="592"/>
                  </a:lnTo>
                  <a:lnTo>
                    <a:pt x="770" y="592"/>
                  </a:lnTo>
                  <a:lnTo>
                    <a:pt x="770" y="592"/>
                  </a:lnTo>
                  <a:lnTo>
                    <a:pt x="780" y="590"/>
                  </a:lnTo>
                  <a:lnTo>
                    <a:pt x="780" y="590"/>
                  </a:lnTo>
                  <a:lnTo>
                    <a:pt x="786" y="584"/>
                  </a:lnTo>
                  <a:lnTo>
                    <a:pt x="786" y="584"/>
                  </a:lnTo>
                  <a:lnTo>
                    <a:pt x="794" y="582"/>
                  </a:lnTo>
                  <a:lnTo>
                    <a:pt x="794" y="582"/>
                  </a:lnTo>
                  <a:lnTo>
                    <a:pt x="800" y="576"/>
                  </a:lnTo>
                  <a:lnTo>
                    <a:pt x="800" y="576"/>
                  </a:lnTo>
                  <a:lnTo>
                    <a:pt x="806" y="570"/>
                  </a:lnTo>
                  <a:lnTo>
                    <a:pt x="806" y="570"/>
                  </a:lnTo>
                  <a:lnTo>
                    <a:pt x="812" y="564"/>
                  </a:lnTo>
                  <a:lnTo>
                    <a:pt x="812" y="564"/>
                  </a:lnTo>
                  <a:lnTo>
                    <a:pt x="820" y="562"/>
                  </a:lnTo>
                  <a:lnTo>
                    <a:pt x="820" y="562"/>
                  </a:lnTo>
                  <a:lnTo>
                    <a:pt x="814" y="568"/>
                  </a:lnTo>
                  <a:lnTo>
                    <a:pt x="814" y="568"/>
                  </a:lnTo>
                  <a:lnTo>
                    <a:pt x="824" y="566"/>
                  </a:lnTo>
                  <a:lnTo>
                    <a:pt x="824" y="566"/>
                  </a:lnTo>
                  <a:lnTo>
                    <a:pt x="832" y="564"/>
                  </a:lnTo>
                  <a:lnTo>
                    <a:pt x="832" y="564"/>
                  </a:lnTo>
                  <a:lnTo>
                    <a:pt x="838" y="558"/>
                  </a:lnTo>
                  <a:lnTo>
                    <a:pt x="838" y="558"/>
                  </a:lnTo>
                  <a:lnTo>
                    <a:pt x="844" y="552"/>
                  </a:lnTo>
                  <a:lnTo>
                    <a:pt x="844" y="552"/>
                  </a:lnTo>
                  <a:lnTo>
                    <a:pt x="836" y="554"/>
                  </a:lnTo>
                  <a:lnTo>
                    <a:pt x="836" y="554"/>
                  </a:lnTo>
                  <a:lnTo>
                    <a:pt x="842" y="548"/>
                  </a:lnTo>
                  <a:lnTo>
                    <a:pt x="842" y="548"/>
                  </a:lnTo>
                  <a:lnTo>
                    <a:pt x="848" y="542"/>
                  </a:lnTo>
                  <a:lnTo>
                    <a:pt x="848" y="542"/>
                  </a:lnTo>
                  <a:lnTo>
                    <a:pt x="838" y="544"/>
                  </a:lnTo>
                  <a:lnTo>
                    <a:pt x="838" y="544"/>
                  </a:lnTo>
                  <a:lnTo>
                    <a:pt x="844" y="538"/>
                  </a:lnTo>
                  <a:lnTo>
                    <a:pt x="844" y="538"/>
                  </a:lnTo>
                  <a:lnTo>
                    <a:pt x="854" y="536"/>
                  </a:lnTo>
                  <a:lnTo>
                    <a:pt x="854" y="536"/>
                  </a:lnTo>
                  <a:lnTo>
                    <a:pt x="848" y="542"/>
                  </a:lnTo>
                  <a:lnTo>
                    <a:pt x="848" y="542"/>
                  </a:lnTo>
                  <a:lnTo>
                    <a:pt x="856" y="540"/>
                  </a:lnTo>
                  <a:lnTo>
                    <a:pt x="856" y="540"/>
                  </a:lnTo>
                  <a:lnTo>
                    <a:pt x="864" y="538"/>
                  </a:lnTo>
                  <a:lnTo>
                    <a:pt x="882" y="534"/>
                  </a:lnTo>
                  <a:lnTo>
                    <a:pt x="892" y="522"/>
                  </a:lnTo>
                  <a:lnTo>
                    <a:pt x="892" y="522"/>
                  </a:lnTo>
                  <a:lnTo>
                    <a:pt x="898" y="514"/>
                  </a:lnTo>
                  <a:lnTo>
                    <a:pt x="898" y="514"/>
                  </a:lnTo>
                  <a:lnTo>
                    <a:pt x="890" y="518"/>
                  </a:lnTo>
                  <a:lnTo>
                    <a:pt x="890" y="518"/>
                  </a:lnTo>
                  <a:lnTo>
                    <a:pt x="884" y="524"/>
                  </a:lnTo>
                  <a:lnTo>
                    <a:pt x="884" y="524"/>
                  </a:lnTo>
                  <a:lnTo>
                    <a:pt x="876" y="526"/>
                  </a:lnTo>
                  <a:lnTo>
                    <a:pt x="876" y="526"/>
                  </a:lnTo>
                  <a:lnTo>
                    <a:pt x="882" y="520"/>
                  </a:lnTo>
                  <a:lnTo>
                    <a:pt x="882" y="520"/>
                  </a:lnTo>
                  <a:lnTo>
                    <a:pt x="888" y="512"/>
                  </a:lnTo>
                  <a:lnTo>
                    <a:pt x="896" y="510"/>
                  </a:lnTo>
                  <a:lnTo>
                    <a:pt x="896" y="510"/>
                  </a:lnTo>
                  <a:lnTo>
                    <a:pt x="904" y="508"/>
                  </a:lnTo>
                  <a:lnTo>
                    <a:pt x="904" y="508"/>
                  </a:lnTo>
                  <a:lnTo>
                    <a:pt x="908" y="506"/>
                  </a:lnTo>
                  <a:lnTo>
                    <a:pt x="910" y="502"/>
                  </a:lnTo>
                  <a:lnTo>
                    <a:pt x="910" y="502"/>
                  </a:lnTo>
                  <a:lnTo>
                    <a:pt x="918" y="500"/>
                  </a:lnTo>
                  <a:lnTo>
                    <a:pt x="918" y="500"/>
                  </a:lnTo>
                  <a:lnTo>
                    <a:pt x="912" y="506"/>
                  </a:lnTo>
                  <a:lnTo>
                    <a:pt x="912" y="506"/>
                  </a:lnTo>
                  <a:lnTo>
                    <a:pt x="922" y="504"/>
                  </a:lnTo>
                  <a:lnTo>
                    <a:pt x="922" y="504"/>
                  </a:lnTo>
                  <a:lnTo>
                    <a:pt x="926" y="496"/>
                  </a:lnTo>
                  <a:lnTo>
                    <a:pt x="926" y="496"/>
                  </a:lnTo>
                  <a:lnTo>
                    <a:pt x="936" y="494"/>
                  </a:lnTo>
                  <a:lnTo>
                    <a:pt x="936" y="494"/>
                  </a:lnTo>
                  <a:lnTo>
                    <a:pt x="930" y="500"/>
                  </a:lnTo>
                  <a:lnTo>
                    <a:pt x="946" y="496"/>
                  </a:lnTo>
                  <a:lnTo>
                    <a:pt x="952" y="490"/>
                  </a:lnTo>
                  <a:lnTo>
                    <a:pt x="952" y="490"/>
                  </a:lnTo>
                  <a:lnTo>
                    <a:pt x="958" y="482"/>
                  </a:lnTo>
                  <a:lnTo>
                    <a:pt x="958" y="482"/>
                  </a:lnTo>
                  <a:lnTo>
                    <a:pt x="950" y="486"/>
                  </a:lnTo>
                  <a:lnTo>
                    <a:pt x="950" y="486"/>
                  </a:lnTo>
                  <a:lnTo>
                    <a:pt x="954" y="478"/>
                  </a:lnTo>
                  <a:lnTo>
                    <a:pt x="954" y="478"/>
                  </a:lnTo>
                  <a:lnTo>
                    <a:pt x="946" y="482"/>
                  </a:lnTo>
                  <a:lnTo>
                    <a:pt x="946" y="482"/>
                  </a:lnTo>
                  <a:lnTo>
                    <a:pt x="952" y="474"/>
                  </a:lnTo>
                  <a:lnTo>
                    <a:pt x="956" y="468"/>
                  </a:lnTo>
                  <a:lnTo>
                    <a:pt x="966" y="464"/>
                  </a:lnTo>
                  <a:lnTo>
                    <a:pt x="966" y="464"/>
                  </a:lnTo>
                  <a:lnTo>
                    <a:pt x="974" y="460"/>
                  </a:lnTo>
                  <a:lnTo>
                    <a:pt x="974" y="460"/>
                  </a:lnTo>
                  <a:lnTo>
                    <a:pt x="982" y="458"/>
                  </a:lnTo>
                  <a:lnTo>
                    <a:pt x="982" y="458"/>
                  </a:lnTo>
                  <a:lnTo>
                    <a:pt x="976" y="464"/>
                  </a:lnTo>
                  <a:lnTo>
                    <a:pt x="976" y="464"/>
                  </a:lnTo>
                  <a:lnTo>
                    <a:pt x="972" y="472"/>
                  </a:lnTo>
                  <a:lnTo>
                    <a:pt x="972" y="472"/>
                  </a:lnTo>
                  <a:lnTo>
                    <a:pt x="966" y="478"/>
                  </a:lnTo>
                  <a:lnTo>
                    <a:pt x="966" y="478"/>
                  </a:lnTo>
                  <a:lnTo>
                    <a:pt x="974" y="476"/>
                  </a:lnTo>
                  <a:lnTo>
                    <a:pt x="974" y="476"/>
                  </a:lnTo>
                  <a:lnTo>
                    <a:pt x="980" y="468"/>
                  </a:lnTo>
                  <a:lnTo>
                    <a:pt x="980" y="468"/>
                  </a:lnTo>
                  <a:lnTo>
                    <a:pt x="984" y="462"/>
                  </a:lnTo>
                  <a:lnTo>
                    <a:pt x="990" y="454"/>
                  </a:lnTo>
                  <a:lnTo>
                    <a:pt x="990" y="454"/>
                  </a:lnTo>
                  <a:lnTo>
                    <a:pt x="994" y="448"/>
                  </a:lnTo>
                  <a:lnTo>
                    <a:pt x="994" y="448"/>
                  </a:lnTo>
                  <a:lnTo>
                    <a:pt x="1002" y="444"/>
                  </a:lnTo>
                  <a:lnTo>
                    <a:pt x="1002" y="444"/>
                  </a:lnTo>
                  <a:lnTo>
                    <a:pt x="1008" y="436"/>
                  </a:lnTo>
                  <a:lnTo>
                    <a:pt x="1008" y="436"/>
                  </a:lnTo>
                  <a:lnTo>
                    <a:pt x="1016" y="432"/>
                  </a:lnTo>
                  <a:lnTo>
                    <a:pt x="1016" y="432"/>
                  </a:lnTo>
                  <a:lnTo>
                    <a:pt x="1012" y="440"/>
                  </a:lnTo>
                  <a:lnTo>
                    <a:pt x="1012" y="440"/>
                  </a:lnTo>
                  <a:lnTo>
                    <a:pt x="1020" y="436"/>
                  </a:lnTo>
                  <a:lnTo>
                    <a:pt x="1020" y="436"/>
                  </a:lnTo>
                  <a:lnTo>
                    <a:pt x="1024" y="428"/>
                  </a:lnTo>
                  <a:lnTo>
                    <a:pt x="1024" y="428"/>
                  </a:lnTo>
                  <a:lnTo>
                    <a:pt x="1028" y="420"/>
                  </a:lnTo>
                  <a:lnTo>
                    <a:pt x="1028" y="420"/>
                  </a:lnTo>
                  <a:lnTo>
                    <a:pt x="1036" y="416"/>
                  </a:lnTo>
                  <a:lnTo>
                    <a:pt x="1036" y="416"/>
                  </a:lnTo>
                  <a:lnTo>
                    <a:pt x="1040" y="408"/>
                  </a:lnTo>
                  <a:lnTo>
                    <a:pt x="1040" y="408"/>
                  </a:lnTo>
                  <a:lnTo>
                    <a:pt x="1044" y="400"/>
                  </a:lnTo>
                  <a:lnTo>
                    <a:pt x="1044" y="400"/>
                  </a:lnTo>
                  <a:lnTo>
                    <a:pt x="1048" y="392"/>
                  </a:lnTo>
                  <a:lnTo>
                    <a:pt x="1048" y="392"/>
                  </a:lnTo>
                  <a:lnTo>
                    <a:pt x="1052" y="390"/>
                  </a:lnTo>
                  <a:lnTo>
                    <a:pt x="1056" y="388"/>
                  </a:lnTo>
                  <a:lnTo>
                    <a:pt x="1056" y="388"/>
                  </a:lnTo>
                  <a:lnTo>
                    <a:pt x="1060" y="378"/>
                  </a:lnTo>
                  <a:lnTo>
                    <a:pt x="1060" y="378"/>
                  </a:lnTo>
                  <a:lnTo>
                    <a:pt x="1066" y="372"/>
                  </a:lnTo>
                  <a:lnTo>
                    <a:pt x="1066" y="372"/>
                  </a:lnTo>
                  <a:lnTo>
                    <a:pt x="1074" y="368"/>
                  </a:lnTo>
                  <a:lnTo>
                    <a:pt x="1074" y="368"/>
                  </a:lnTo>
                  <a:lnTo>
                    <a:pt x="1072" y="372"/>
                  </a:lnTo>
                  <a:lnTo>
                    <a:pt x="1070" y="376"/>
                  </a:lnTo>
                  <a:lnTo>
                    <a:pt x="1070" y="376"/>
                  </a:lnTo>
                  <a:lnTo>
                    <a:pt x="1068" y="384"/>
                  </a:lnTo>
                  <a:lnTo>
                    <a:pt x="1068" y="384"/>
                  </a:lnTo>
                  <a:lnTo>
                    <a:pt x="1074" y="378"/>
                  </a:lnTo>
                  <a:lnTo>
                    <a:pt x="1074" y="378"/>
                  </a:lnTo>
                  <a:lnTo>
                    <a:pt x="1078" y="370"/>
                  </a:lnTo>
                  <a:lnTo>
                    <a:pt x="1078" y="370"/>
                  </a:lnTo>
                  <a:lnTo>
                    <a:pt x="1086" y="364"/>
                  </a:lnTo>
                  <a:lnTo>
                    <a:pt x="1086" y="364"/>
                  </a:lnTo>
                  <a:lnTo>
                    <a:pt x="1088" y="356"/>
                  </a:lnTo>
                  <a:lnTo>
                    <a:pt x="1088" y="356"/>
                  </a:lnTo>
                  <a:lnTo>
                    <a:pt x="1096" y="348"/>
                  </a:lnTo>
                  <a:lnTo>
                    <a:pt x="1096" y="348"/>
                  </a:lnTo>
                  <a:lnTo>
                    <a:pt x="1098" y="338"/>
                  </a:lnTo>
                  <a:lnTo>
                    <a:pt x="1100" y="328"/>
                  </a:lnTo>
                  <a:lnTo>
                    <a:pt x="1100" y="328"/>
                  </a:lnTo>
                  <a:lnTo>
                    <a:pt x="1102" y="318"/>
                  </a:lnTo>
                  <a:lnTo>
                    <a:pt x="1102" y="318"/>
                  </a:lnTo>
                  <a:lnTo>
                    <a:pt x="1106" y="310"/>
                  </a:lnTo>
                  <a:lnTo>
                    <a:pt x="1106" y="310"/>
                  </a:lnTo>
                  <a:lnTo>
                    <a:pt x="1106" y="300"/>
                  </a:lnTo>
                  <a:lnTo>
                    <a:pt x="1106" y="300"/>
                  </a:lnTo>
                  <a:lnTo>
                    <a:pt x="1110" y="296"/>
                  </a:lnTo>
                  <a:lnTo>
                    <a:pt x="1112" y="292"/>
                  </a:lnTo>
                  <a:lnTo>
                    <a:pt x="1112" y="292"/>
                  </a:lnTo>
                  <a:lnTo>
                    <a:pt x="1112" y="286"/>
                  </a:lnTo>
                  <a:lnTo>
                    <a:pt x="1110" y="282"/>
                  </a:lnTo>
                  <a:lnTo>
                    <a:pt x="1110" y="282"/>
                  </a:lnTo>
                  <a:lnTo>
                    <a:pt x="1114" y="272"/>
                  </a:lnTo>
                  <a:lnTo>
                    <a:pt x="1114" y="272"/>
                  </a:lnTo>
                  <a:lnTo>
                    <a:pt x="1112" y="262"/>
                  </a:lnTo>
                  <a:lnTo>
                    <a:pt x="1112" y="262"/>
                  </a:lnTo>
                  <a:close/>
                  <a:moveTo>
                    <a:pt x="474" y="574"/>
                  </a:moveTo>
                  <a:lnTo>
                    <a:pt x="474" y="574"/>
                  </a:lnTo>
                  <a:lnTo>
                    <a:pt x="480" y="574"/>
                  </a:lnTo>
                  <a:lnTo>
                    <a:pt x="480" y="574"/>
                  </a:lnTo>
                  <a:lnTo>
                    <a:pt x="472" y="576"/>
                  </a:lnTo>
                  <a:lnTo>
                    <a:pt x="472" y="576"/>
                  </a:lnTo>
                  <a:lnTo>
                    <a:pt x="474" y="574"/>
                  </a:lnTo>
                  <a:lnTo>
                    <a:pt x="474" y="574"/>
                  </a:lnTo>
                  <a:close/>
                  <a:moveTo>
                    <a:pt x="450" y="580"/>
                  </a:moveTo>
                  <a:lnTo>
                    <a:pt x="450" y="580"/>
                  </a:lnTo>
                  <a:lnTo>
                    <a:pt x="454" y="578"/>
                  </a:lnTo>
                  <a:lnTo>
                    <a:pt x="454" y="578"/>
                  </a:lnTo>
                  <a:lnTo>
                    <a:pt x="448" y="580"/>
                  </a:lnTo>
                  <a:lnTo>
                    <a:pt x="448" y="580"/>
                  </a:lnTo>
                  <a:lnTo>
                    <a:pt x="450" y="580"/>
                  </a:lnTo>
                  <a:lnTo>
                    <a:pt x="450" y="580"/>
                  </a:lnTo>
                  <a:close/>
                  <a:moveTo>
                    <a:pt x="382" y="604"/>
                  </a:moveTo>
                  <a:lnTo>
                    <a:pt x="382" y="604"/>
                  </a:lnTo>
                  <a:lnTo>
                    <a:pt x="382" y="604"/>
                  </a:lnTo>
                  <a:lnTo>
                    <a:pt x="382" y="604"/>
                  </a:lnTo>
                  <a:lnTo>
                    <a:pt x="382" y="604"/>
                  </a:lnTo>
                  <a:lnTo>
                    <a:pt x="382" y="604"/>
                  </a:lnTo>
                  <a:lnTo>
                    <a:pt x="382" y="604"/>
                  </a:lnTo>
                  <a:lnTo>
                    <a:pt x="382" y="604"/>
                  </a:lnTo>
                  <a:close/>
                  <a:moveTo>
                    <a:pt x="366" y="608"/>
                  </a:moveTo>
                  <a:lnTo>
                    <a:pt x="366" y="608"/>
                  </a:lnTo>
                  <a:lnTo>
                    <a:pt x="366" y="608"/>
                  </a:lnTo>
                  <a:lnTo>
                    <a:pt x="366" y="608"/>
                  </a:lnTo>
                  <a:lnTo>
                    <a:pt x="366" y="608"/>
                  </a:lnTo>
                  <a:lnTo>
                    <a:pt x="366" y="608"/>
                  </a:lnTo>
                  <a:lnTo>
                    <a:pt x="366" y="608"/>
                  </a:lnTo>
                  <a:lnTo>
                    <a:pt x="366" y="608"/>
                  </a:lnTo>
                  <a:close/>
                  <a:moveTo>
                    <a:pt x="362" y="608"/>
                  </a:moveTo>
                  <a:lnTo>
                    <a:pt x="358" y="614"/>
                  </a:lnTo>
                  <a:lnTo>
                    <a:pt x="358" y="614"/>
                  </a:lnTo>
                  <a:lnTo>
                    <a:pt x="356" y="614"/>
                  </a:lnTo>
                  <a:lnTo>
                    <a:pt x="352" y="610"/>
                  </a:lnTo>
                  <a:lnTo>
                    <a:pt x="352" y="610"/>
                  </a:lnTo>
                  <a:lnTo>
                    <a:pt x="362" y="608"/>
                  </a:lnTo>
                  <a:lnTo>
                    <a:pt x="362" y="608"/>
                  </a:lnTo>
                  <a:close/>
                  <a:moveTo>
                    <a:pt x="348" y="612"/>
                  </a:moveTo>
                  <a:lnTo>
                    <a:pt x="348" y="612"/>
                  </a:lnTo>
                  <a:lnTo>
                    <a:pt x="346" y="614"/>
                  </a:lnTo>
                  <a:lnTo>
                    <a:pt x="346" y="614"/>
                  </a:lnTo>
                  <a:lnTo>
                    <a:pt x="342" y="612"/>
                  </a:lnTo>
                  <a:lnTo>
                    <a:pt x="342" y="612"/>
                  </a:lnTo>
                  <a:lnTo>
                    <a:pt x="348" y="612"/>
                  </a:lnTo>
                  <a:lnTo>
                    <a:pt x="348" y="612"/>
                  </a:lnTo>
                  <a:close/>
                  <a:moveTo>
                    <a:pt x="326" y="616"/>
                  </a:moveTo>
                  <a:lnTo>
                    <a:pt x="326" y="616"/>
                  </a:lnTo>
                  <a:lnTo>
                    <a:pt x="324" y="616"/>
                  </a:lnTo>
                  <a:lnTo>
                    <a:pt x="324" y="616"/>
                  </a:lnTo>
                  <a:lnTo>
                    <a:pt x="324" y="616"/>
                  </a:lnTo>
                  <a:lnTo>
                    <a:pt x="324" y="616"/>
                  </a:lnTo>
                  <a:lnTo>
                    <a:pt x="326" y="616"/>
                  </a:lnTo>
                  <a:lnTo>
                    <a:pt x="326" y="616"/>
                  </a:lnTo>
                  <a:close/>
                  <a:moveTo>
                    <a:pt x="318" y="588"/>
                  </a:moveTo>
                  <a:lnTo>
                    <a:pt x="318" y="588"/>
                  </a:lnTo>
                  <a:lnTo>
                    <a:pt x="320" y="590"/>
                  </a:lnTo>
                  <a:lnTo>
                    <a:pt x="320" y="590"/>
                  </a:lnTo>
                  <a:lnTo>
                    <a:pt x="316" y="590"/>
                  </a:lnTo>
                  <a:lnTo>
                    <a:pt x="316" y="590"/>
                  </a:lnTo>
                  <a:lnTo>
                    <a:pt x="318" y="588"/>
                  </a:lnTo>
                  <a:lnTo>
                    <a:pt x="318" y="588"/>
                  </a:lnTo>
                  <a:close/>
                  <a:moveTo>
                    <a:pt x="266" y="620"/>
                  </a:moveTo>
                  <a:lnTo>
                    <a:pt x="266" y="620"/>
                  </a:lnTo>
                  <a:lnTo>
                    <a:pt x="264" y="620"/>
                  </a:lnTo>
                  <a:lnTo>
                    <a:pt x="264" y="620"/>
                  </a:lnTo>
                  <a:lnTo>
                    <a:pt x="264" y="620"/>
                  </a:lnTo>
                  <a:lnTo>
                    <a:pt x="264" y="620"/>
                  </a:lnTo>
                  <a:lnTo>
                    <a:pt x="266" y="620"/>
                  </a:lnTo>
                  <a:lnTo>
                    <a:pt x="266" y="620"/>
                  </a:lnTo>
                  <a:close/>
                  <a:moveTo>
                    <a:pt x="262" y="186"/>
                  </a:moveTo>
                  <a:lnTo>
                    <a:pt x="262" y="186"/>
                  </a:lnTo>
                  <a:lnTo>
                    <a:pt x="256" y="186"/>
                  </a:lnTo>
                  <a:lnTo>
                    <a:pt x="256" y="186"/>
                  </a:lnTo>
                  <a:lnTo>
                    <a:pt x="266" y="182"/>
                  </a:lnTo>
                  <a:lnTo>
                    <a:pt x="266" y="182"/>
                  </a:lnTo>
                  <a:lnTo>
                    <a:pt x="262" y="186"/>
                  </a:lnTo>
                  <a:lnTo>
                    <a:pt x="262" y="186"/>
                  </a:lnTo>
                  <a:close/>
                  <a:moveTo>
                    <a:pt x="282" y="122"/>
                  </a:moveTo>
                  <a:lnTo>
                    <a:pt x="282" y="120"/>
                  </a:lnTo>
                  <a:lnTo>
                    <a:pt x="284" y="120"/>
                  </a:lnTo>
                  <a:lnTo>
                    <a:pt x="284" y="120"/>
                  </a:lnTo>
                  <a:lnTo>
                    <a:pt x="282" y="122"/>
                  </a:lnTo>
                  <a:lnTo>
                    <a:pt x="282" y="122"/>
                  </a:lnTo>
                  <a:close/>
                  <a:moveTo>
                    <a:pt x="348" y="136"/>
                  </a:moveTo>
                  <a:lnTo>
                    <a:pt x="348" y="136"/>
                  </a:lnTo>
                  <a:lnTo>
                    <a:pt x="344" y="136"/>
                  </a:lnTo>
                  <a:lnTo>
                    <a:pt x="340" y="136"/>
                  </a:lnTo>
                  <a:lnTo>
                    <a:pt x="340" y="136"/>
                  </a:lnTo>
                  <a:lnTo>
                    <a:pt x="332" y="140"/>
                  </a:lnTo>
                  <a:lnTo>
                    <a:pt x="332" y="140"/>
                  </a:lnTo>
                  <a:lnTo>
                    <a:pt x="324" y="140"/>
                  </a:lnTo>
                  <a:lnTo>
                    <a:pt x="324" y="140"/>
                  </a:lnTo>
                  <a:lnTo>
                    <a:pt x="330" y="136"/>
                  </a:lnTo>
                  <a:lnTo>
                    <a:pt x="330" y="136"/>
                  </a:lnTo>
                  <a:lnTo>
                    <a:pt x="346" y="130"/>
                  </a:lnTo>
                  <a:lnTo>
                    <a:pt x="346" y="130"/>
                  </a:lnTo>
                  <a:lnTo>
                    <a:pt x="346" y="130"/>
                  </a:lnTo>
                  <a:lnTo>
                    <a:pt x="354" y="130"/>
                  </a:lnTo>
                  <a:lnTo>
                    <a:pt x="354" y="130"/>
                  </a:lnTo>
                  <a:lnTo>
                    <a:pt x="348" y="136"/>
                  </a:lnTo>
                  <a:lnTo>
                    <a:pt x="348" y="136"/>
                  </a:lnTo>
                  <a:close/>
                  <a:moveTo>
                    <a:pt x="384" y="102"/>
                  </a:moveTo>
                  <a:lnTo>
                    <a:pt x="384" y="102"/>
                  </a:lnTo>
                  <a:lnTo>
                    <a:pt x="356" y="112"/>
                  </a:lnTo>
                  <a:lnTo>
                    <a:pt x="356" y="112"/>
                  </a:lnTo>
                  <a:lnTo>
                    <a:pt x="354" y="112"/>
                  </a:lnTo>
                  <a:lnTo>
                    <a:pt x="354" y="112"/>
                  </a:lnTo>
                  <a:lnTo>
                    <a:pt x="362" y="106"/>
                  </a:lnTo>
                  <a:lnTo>
                    <a:pt x="362" y="106"/>
                  </a:lnTo>
                  <a:lnTo>
                    <a:pt x="370" y="106"/>
                  </a:lnTo>
                  <a:lnTo>
                    <a:pt x="370" y="106"/>
                  </a:lnTo>
                  <a:lnTo>
                    <a:pt x="378" y="102"/>
                  </a:lnTo>
                  <a:lnTo>
                    <a:pt x="378" y="102"/>
                  </a:lnTo>
                  <a:lnTo>
                    <a:pt x="386" y="100"/>
                  </a:lnTo>
                  <a:lnTo>
                    <a:pt x="386" y="100"/>
                  </a:lnTo>
                  <a:lnTo>
                    <a:pt x="384" y="102"/>
                  </a:lnTo>
                  <a:lnTo>
                    <a:pt x="384" y="102"/>
                  </a:lnTo>
                  <a:close/>
                  <a:moveTo>
                    <a:pt x="392" y="132"/>
                  </a:moveTo>
                  <a:lnTo>
                    <a:pt x="392" y="132"/>
                  </a:lnTo>
                  <a:lnTo>
                    <a:pt x="388" y="132"/>
                  </a:lnTo>
                  <a:lnTo>
                    <a:pt x="388" y="132"/>
                  </a:lnTo>
                  <a:lnTo>
                    <a:pt x="394" y="130"/>
                  </a:lnTo>
                  <a:lnTo>
                    <a:pt x="394" y="130"/>
                  </a:lnTo>
                  <a:lnTo>
                    <a:pt x="392" y="132"/>
                  </a:lnTo>
                  <a:lnTo>
                    <a:pt x="392" y="132"/>
                  </a:lnTo>
                  <a:close/>
                  <a:moveTo>
                    <a:pt x="406" y="128"/>
                  </a:moveTo>
                  <a:lnTo>
                    <a:pt x="406" y="128"/>
                  </a:lnTo>
                  <a:lnTo>
                    <a:pt x="404" y="128"/>
                  </a:lnTo>
                  <a:lnTo>
                    <a:pt x="404" y="128"/>
                  </a:lnTo>
                  <a:lnTo>
                    <a:pt x="410" y="126"/>
                  </a:lnTo>
                  <a:lnTo>
                    <a:pt x="410" y="126"/>
                  </a:lnTo>
                  <a:lnTo>
                    <a:pt x="406" y="128"/>
                  </a:lnTo>
                  <a:lnTo>
                    <a:pt x="406" y="128"/>
                  </a:lnTo>
                  <a:close/>
                  <a:moveTo>
                    <a:pt x="436" y="88"/>
                  </a:moveTo>
                  <a:lnTo>
                    <a:pt x="438" y="88"/>
                  </a:lnTo>
                  <a:lnTo>
                    <a:pt x="438" y="88"/>
                  </a:lnTo>
                  <a:lnTo>
                    <a:pt x="432" y="90"/>
                  </a:lnTo>
                  <a:lnTo>
                    <a:pt x="436" y="88"/>
                  </a:lnTo>
                  <a:close/>
                  <a:moveTo>
                    <a:pt x="430" y="120"/>
                  </a:moveTo>
                  <a:lnTo>
                    <a:pt x="430" y="120"/>
                  </a:lnTo>
                  <a:lnTo>
                    <a:pt x="430" y="126"/>
                  </a:lnTo>
                  <a:lnTo>
                    <a:pt x="430" y="126"/>
                  </a:lnTo>
                  <a:lnTo>
                    <a:pt x="428" y="122"/>
                  </a:lnTo>
                  <a:lnTo>
                    <a:pt x="428" y="118"/>
                  </a:lnTo>
                  <a:lnTo>
                    <a:pt x="428" y="118"/>
                  </a:lnTo>
                  <a:lnTo>
                    <a:pt x="430" y="112"/>
                  </a:lnTo>
                  <a:lnTo>
                    <a:pt x="430" y="112"/>
                  </a:lnTo>
                  <a:lnTo>
                    <a:pt x="430" y="120"/>
                  </a:lnTo>
                  <a:lnTo>
                    <a:pt x="430" y="120"/>
                  </a:lnTo>
                  <a:close/>
                  <a:moveTo>
                    <a:pt x="484" y="54"/>
                  </a:moveTo>
                  <a:lnTo>
                    <a:pt x="484" y="54"/>
                  </a:lnTo>
                  <a:lnTo>
                    <a:pt x="484" y="54"/>
                  </a:lnTo>
                  <a:lnTo>
                    <a:pt x="484" y="54"/>
                  </a:lnTo>
                  <a:lnTo>
                    <a:pt x="486" y="54"/>
                  </a:lnTo>
                  <a:lnTo>
                    <a:pt x="486" y="54"/>
                  </a:lnTo>
                  <a:lnTo>
                    <a:pt x="484" y="54"/>
                  </a:lnTo>
                  <a:lnTo>
                    <a:pt x="484" y="54"/>
                  </a:lnTo>
                  <a:close/>
                  <a:moveTo>
                    <a:pt x="612" y="66"/>
                  </a:moveTo>
                  <a:lnTo>
                    <a:pt x="612" y="66"/>
                  </a:lnTo>
                  <a:lnTo>
                    <a:pt x="602" y="66"/>
                  </a:lnTo>
                  <a:lnTo>
                    <a:pt x="602" y="66"/>
                  </a:lnTo>
                  <a:lnTo>
                    <a:pt x="598" y="64"/>
                  </a:lnTo>
                  <a:lnTo>
                    <a:pt x="598" y="64"/>
                  </a:lnTo>
                  <a:lnTo>
                    <a:pt x="614" y="62"/>
                  </a:lnTo>
                  <a:lnTo>
                    <a:pt x="614" y="62"/>
                  </a:lnTo>
                  <a:lnTo>
                    <a:pt x="618" y="62"/>
                  </a:lnTo>
                  <a:lnTo>
                    <a:pt x="618" y="62"/>
                  </a:lnTo>
                  <a:lnTo>
                    <a:pt x="612" y="66"/>
                  </a:lnTo>
                  <a:lnTo>
                    <a:pt x="612" y="66"/>
                  </a:lnTo>
                  <a:close/>
                  <a:moveTo>
                    <a:pt x="996" y="106"/>
                  </a:moveTo>
                  <a:lnTo>
                    <a:pt x="996" y="106"/>
                  </a:lnTo>
                  <a:lnTo>
                    <a:pt x="994" y="104"/>
                  </a:lnTo>
                  <a:lnTo>
                    <a:pt x="994" y="104"/>
                  </a:lnTo>
                  <a:lnTo>
                    <a:pt x="1000" y="106"/>
                  </a:lnTo>
                  <a:lnTo>
                    <a:pt x="1000" y="106"/>
                  </a:lnTo>
                  <a:lnTo>
                    <a:pt x="996" y="106"/>
                  </a:lnTo>
                  <a:lnTo>
                    <a:pt x="996" y="106"/>
                  </a:lnTo>
                  <a:close/>
                  <a:moveTo>
                    <a:pt x="1010" y="130"/>
                  </a:moveTo>
                  <a:lnTo>
                    <a:pt x="1002" y="128"/>
                  </a:lnTo>
                  <a:lnTo>
                    <a:pt x="1002" y="128"/>
                  </a:lnTo>
                  <a:lnTo>
                    <a:pt x="994" y="126"/>
                  </a:lnTo>
                  <a:lnTo>
                    <a:pt x="994" y="126"/>
                  </a:lnTo>
                  <a:lnTo>
                    <a:pt x="990" y="120"/>
                  </a:lnTo>
                  <a:lnTo>
                    <a:pt x="990" y="120"/>
                  </a:lnTo>
                  <a:lnTo>
                    <a:pt x="998" y="122"/>
                  </a:lnTo>
                  <a:lnTo>
                    <a:pt x="998" y="122"/>
                  </a:lnTo>
                  <a:lnTo>
                    <a:pt x="1002" y="124"/>
                  </a:lnTo>
                  <a:lnTo>
                    <a:pt x="1002" y="124"/>
                  </a:lnTo>
                  <a:lnTo>
                    <a:pt x="1008" y="126"/>
                  </a:lnTo>
                  <a:lnTo>
                    <a:pt x="1018" y="128"/>
                  </a:lnTo>
                  <a:lnTo>
                    <a:pt x="1030" y="130"/>
                  </a:lnTo>
                  <a:lnTo>
                    <a:pt x="1034" y="132"/>
                  </a:lnTo>
                  <a:lnTo>
                    <a:pt x="1034" y="132"/>
                  </a:lnTo>
                  <a:lnTo>
                    <a:pt x="1010" y="130"/>
                  </a:lnTo>
                  <a:lnTo>
                    <a:pt x="1010" y="130"/>
                  </a:lnTo>
                  <a:close/>
                  <a:moveTo>
                    <a:pt x="1042" y="140"/>
                  </a:moveTo>
                  <a:lnTo>
                    <a:pt x="1042" y="140"/>
                  </a:lnTo>
                  <a:lnTo>
                    <a:pt x="1042" y="138"/>
                  </a:lnTo>
                  <a:lnTo>
                    <a:pt x="1042" y="138"/>
                  </a:lnTo>
                  <a:lnTo>
                    <a:pt x="1044" y="140"/>
                  </a:lnTo>
                  <a:lnTo>
                    <a:pt x="1044" y="140"/>
                  </a:lnTo>
                  <a:lnTo>
                    <a:pt x="1042" y="140"/>
                  </a:lnTo>
                  <a:lnTo>
                    <a:pt x="1042" y="140"/>
                  </a:lnTo>
                  <a:close/>
                  <a:moveTo>
                    <a:pt x="1018" y="102"/>
                  </a:moveTo>
                  <a:lnTo>
                    <a:pt x="1018" y="102"/>
                  </a:lnTo>
                  <a:lnTo>
                    <a:pt x="1026" y="104"/>
                  </a:lnTo>
                  <a:lnTo>
                    <a:pt x="1026" y="104"/>
                  </a:lnTo>
                  <a:lnTo>
                    <a:pt x="1028" y="108"/>
                  </a:lnTo>
                  <a:lnTo>
                    <a:pt x="1028" y="108"/>
                  </a:lnTo>
                  <a:lnTo>
                    <a:pt x="1018" y="102"/>
                  </a:lnTo>
                  <a:lnTo>
                    <a:pt x="1018" y="102"/>
                  </a:lnTo>
                  <a:close/>
                  <a:moveTo>
                    <a:pt x="1060" y="166"/>
                  </a:moveTo>
                  <a:lnTo>
                    <a:pt x="1060" y="166"/>
                  </a:lnTo>
                  <a:lnTo>
                    <a:pt x="1058" y="162"/>
                  </a:lnTo>
                  <a:lnTo>
                    <a:pt x="1058" y="162"/>
                  </a:lnTo>
                  <a:lnTo>
                    <a:pt x="1062" y="168"/>
                  </a:lnTo>
                  <a:lnTo>
                    <a:pt x="1062" y="168"/>
                  </a:lnTo>
                  <a:lnTo>
                    <a:pt x="1060" y="166"/>
                  </a:lnTo>
                  <a:lnTo>
                    <a:pt x="1060" y="166"/>
                  </a:lnTo>
                  <a:close/>
                  <a:moveTo>
                    <a:pt x="402" y="708"/>
                  </a:moveTo>
                  <a:lnTo>
                    <a:pt x="402" y="708"/>
                  </a:lnTo>
                  <a:lnTo>
                    <a:pt x="398" y="712"/>
                  </a:lnTo>
                  <a:lnTo>
                    <a:pt x="398" y="712"/>
                  </a:lnTo>
                  <a:lnTo>
                    <a:pt x="396" y="712"/>
                  </a:lnTo>
                  <a:lnTo>
                    <a:pt x="396" y="712"/>
                  </a:lnTo>
                  <a:lnTo>
                    <a:pt x="396" y="712"/>
                  </a:lnTo>
                  <a:lnTo>
                    <a:pt x="396" y="712"/>
                  </a:lnTo>
                  <a:lnTo>
                    <a:pt x="394" y="710"/>
                  </a:lnTo>
                  <a:lnTo>
                    <a:pt x="394" y="710"/>
                  </a:lnTo>
                  <a:lnTo>
                    <a:pt x="394" y="710"/>
                  </a:lnTo>
                  <a:lnTo>
                    <a:pt x="394" y="710"/>
                  </a:lnTo>
                  <a:lnTo>
                    <a:pt x="394" y="710"/>
                  </a:lnTo>
                  <a:lnTo>
                    <a:pt x="394" y="710"/>
                  </a:lnTo>
                  <a:lnTo>
                    <a:pt x="394" y="710"/>
                  </a:lnTo>
                  <a:lnTo>
                    <a:pt x="394" y="710"/>
                  </a:lnTo>
                  <a:lnTo>
                    <a:pt x="396" y="712"/>
                  </a:lnTo>
                  <a:lnTo>
                    <a:pt x="396" y="712"/>
                  </a:lnTo>
                  <a:lnTo>
                    <a:pt x="396" y="710"/>
                  </a:lnTo>
                  <a:lnTo>
                    <a:pt x="396" y="710"/>
                  </a:lnTo>
                  <a:lnTo>
                    <a:pt x="400" y="708"/>
                  </a:lnTo>
                  <a:lnTo>
                    <a:pt x="400" y="708"/>
                  </a:lnTo>
                  <a:lnTo>
                    <a:pt x="402" y="708"/>
                  </a:lnTo>
                  <a:lnTo>
                    <a:pt x="402" y="708"/>
                  </a:lnTo>
                  <a:lnTo>
                    <a:pt x="402" y="708"/>
                  </a:lnTo>
                  <a:lnTo>
                    <a:pt x="402" y="708"/>
                  </a:lnTo>
                  <a:lnTo>
                    <a:pt x="402" y="708"/>
                  </a:lnTo>
                  <a:lnTo>
                    <a:pt x="402" y="708"/>
                  </a:lnTo>
                  <a:close/>
                  <a:moveTo>
                    <a:pt x="470" y="680"/>
                  </a:moveTo>
                  <a:lnTo>
                    <a:pt x="470" y="680"/>
                  </a:lnTo>
                  <a:lnTo>
                    <a:pt x="470" y="680"/>
                  </a:lnTo>
                  <a:lnTo>
                    <a:pt x="438" y="692"/>
                  </a:lnTo>
                  <a:lnTo>
                    <a:pt x="440" y="692"/>
                  </a:lnTo>
                  <a:lnTo>
                    <a:pt x="440" y="692"/>
                  </a:lnTo>
                  <a:lnTo>
                    <a:pt x="446" y="686"/>
                  </a:lnTo>
                  <a:lnTo>
                    <a:pt x="446" y="686"/>
                  </a:lnTo>
                  <a:lnTo>
                    <a:pt x="438" y="688"/>
                  </a:lnTo>
                  <a:lnTo>
                    <a:pt x="438" y="688"/>
                  </a:lnTo>
                  <a:lnTo>
                    <a:pt x="444" y="682"/>
                  </a:lnTo>
                  <a:lnTo>
                    <a:pt x="450" y="676"/>
                  </a:lnTo>
                  <a:lnTo>
                    <a:pt x="456" y="672"/>
                  </a:lnTo>
                  <a:lnTo>
                    <a:pt x="474" y="670"/>
                  </a:lnTo>
                  <a:lnTo>
                    <a:pt x="466" y="674"/>
                  </a:lnTo>
                  <a:lnTo>
                    <a:pt x="466" y="674"/>
                  </a:lnTo>
                  <a:lnTo>
                    <a:pt x="460" y="680"/>
                  </a:lnTo>
                  <a:lnTo>
                    <a:pt x="460" y="680"/>
                  </a:lnTo>
                  <a:lnTo>
                    <a:pt x="470" y="680"/>
                  </a:lnTo>
                  <a:lnTo>
                    <a:pt x="470" y="680"/>
                  </a:lnTo>
                  <a:close/>
                  <a:moveTo>
                    <a:pt x="580" y="644"/>
                  </a:moveTo>
                  <a:lnTo>
                    <a:pt x="580" y="644"/>
                  </a:lnTo>
                  <a:lnTo>
                    <a:pt x="570" y="646"/>
                  </a:lnTo>
                  <a:lnTo>
                    <a:pt x="570" y="646"/>
                  </a:lnTo>
                  <a:lnTo>
                    <a:pt x="572" y="644"/>
                  </a:lnTo>
                  <a:lnTo>
                    <a:pt x="572" y="644"/>
                  </a:lnTo>
                  <a:lnTo>
                    <a:pt x="584" y="638"/>
                  </a:lnTo>
                  <a:lnTo>
                    <a:pt x="584" y="638"/>
                  </a:lnTo>
                  <a:lnTo>
                    <a:pt x="580" y="644"/>
                  </a:lnTo>
                  <a:lnTo>
                    <a:pt x="580" y="644"/>
                  </a:lnTo>
                  <a:close/>
                  <a:moveTo>
                    <a:pt x="620" y="632"/>
                  </a:moveTo>
                  <a:lnTo>
                    <a:pt x="602" y="634"/>
                  </a:lnTo>
                  <a:lnTo>
                    <a:pt x="608" y="630"/>
                  </a:lnTo>
                  <a:lnTo>
                    <a:pt x="608" y="630"/>
                  </a:lnTo>
                  <a:lnTo>
                    <a:pt x="632" y="620"/>
                  </a:lnTo>
                  <a:lnTo>
                    <a:pt x="632" y="620"/>
                  </a:lnTo>
                  <a:lnTo>
                    <a:pt x="632" y="620"/>
                  </a:lnTo>
                  <a:lnTo>
                    <a:pt x="620" y="632"/>
                  </a:lnTo>
                  <a:close/>
                  <a:moveTo>
                    <a:pt x="712" y="572"/>
                  </a:moveTo>
                  <a:lnTo>
                    <a:pt x="712" y="572"/>
                  </a:lnTo>
                  <a:lnTo>
                    <a:pt x="714" y="570"/>
                  </a:lnTo>
                  <a:lnTo>
                    <a:pt x="714" y="570"/>
                  </a:lnTo>
                  <a:lnTo>
                    <a:pt x="716" y="568"/>
                  </a:lnTo>
                  <a:lnTo>
                    <a:pt x="716" y="568"/>
                  </a:lnTo>
                  <a:lnTo>
                    <a:pt x="712" y="572"/>
                  </a:lnTo>
                  <a:lnTo>
                    <a:pt x="712" y="572"/>
                  </a:lnTo>
                  <a:close/>
                  <a:moveTo>
                    <a:pt x="730" y="562"/>
                  </a:moveTo>
                  <a:lnTo>
                    <a:pt x="730" y="562"/>
                  </a:lnTo>
                  <a:lnTo>
                    <a:pt x="734" y="556"/>
                  </a:lnTo>
                  <a:lnTo>
                    <a:pt x="734" y="556"/>
                  </a:lnTo>
                  <a:lnTo>
                    <a:pt x="738" y="556"/>
                  </a:lnTo>
                  <a:lnTo>
                    <a:pt x="738" y="556"/>
                  </a:lnTo>
                  <a:lnTo>
                    <a:pt x="730" y="562"/>
                  </a:lnTo>
                  <a:lnTo>
                    <a:pt x="730" y="562"/>
                  </a:lnTo>
                  <a:close/>
                  <a:moveTo>
                    <a:pt x="748" y="550"/>
                  </a:moveTo>
                  <a:lnTo>
                    <a:pt x="748" y="550"/>
                  </a:lnTo>
                  <a:lnTo>
                    <a:pt x="748" y="550"/>
                  </a:lnTo>
                  <a:lnTo>
                    <a:pt x="748" y="550"/>
                  </a:lnTo>
                  <a:lnTo>
                    <a:pt x="754" y="544"/>
                  </a:lnTo>
                  <a:lnTo>
                    <a:pt x="754" y="544"/>
                  </a:lnTo>
                  <a:lnTo>
                    <a:pt x="760" y="542"/>
                  </a:lnTo>
                  <a:lnTo>
                    <a:pt x="760" y="542"/>
                  </a:lnTo>
                  <a:lnTo>
                    <a:pt x="748" y="550"/>
                  </a:lnTo>
                  <a:lnTo>
                    <a:pt x="748" y="550"/>
                  </a:lnTo>
                  <a:close/>
                  <a:moveTo>
                    <a:pt x="1072" y="212"/>
                  </a:moveTo>
                  <a:lnTo>
                    <a:pt x="1068" y="206"/>
                  </a:lnTo>
                  <a:lnTo>
                    <a:pt x="1068" y="206"/>
                  </a:lnTo>
                  <a:lnTo>
                    <a:pt x="1070" y="192"/>
                  </a:lnTo>
                  <a:lnTo>
                    <a:pt x="1070" y="192"/>
                  </a:lnTo>
                  <a:lnTo>
                    <a:pt x="1074" y="214"/>
                  </a:lnTo>
                  <a:lnTo>
                    <a:pt x="1072" y="2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sp>
        <p:nvSpPr>
          <p:cNvPr id="63" name="テキスト プレースホルダー 62"/>
          <p:cNvSpPr>
            <a:spLocks noGrp="1"/>
          </p:cNvSpPr>
          <p:nvPr>
            <p:ph type="body" sz="quarter" idx="11"/>
          </p:nvPr>
        </p:nvSpPr>
        <p:spPr>
          <a:xfrm>
            <a:off x="5862022" y="820899"/>
            <a:ext cx="923239" cy="427068"/>
          </a:xfrm>
        </p:spPr>
        <p:txBody>
          <a:bodyPr>
            <a:noAutofit/>
          </a:bodyPr>
          <a:lstStyle/>
          <a:p>
            <a:r>
              <a:rPr kumimoji="1" lang="ja-JP" altLang="en-US" sz="1800" dirty="0"/>
              <a:t>参加費</a:t>
            </a:r>
          </a:p>
        </p:txBody>
      </p:sp>
      <p:sp>
        <p:nvSpPr>
          <p:cNvPr id="9" name="矢印: 右 8">
            <a:extLst>
              <a:ext uri="{FF2B5EF4-FFF2-40B4-BE49-F238E27FC236}">
                <a16:creationId xmlns:a16="http://schemas.microsoft.com/office/drawing/2014/main" id="{232C62FE-0EA9-59C8-1450-F008BA71AA31}"/>
              </a:ext>
            </a:extLst>
          </p:cNvPr>
          <p:cNvSpPr/>
          <p:nvPr/>
        </p:nvSpPr>
        <p:spPr>
          <a:xfrm>
            <a:off x="5931274" y="9678171"/>
            <a:ext cx="402986" cy="307777"/>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57A29194-CE85-BC35-C3F9-6E080FD7CD12}"/>
              </a:ext>
            </a:extLst>
          </p:cNvPr>
          <p:cNvSpPr txBox="1"/>
          <p:nvPr/>
        </p:nvSpPr>
        <p:spPr>
          <a:xfrm>
            <a:off x="80030" y="1443218"/>
            <a:ext cx="5497619" cy="307777"/>
          </a:xfrm>
          <a:prstGeom prst="rect">
            <a:avLst/>
          </a:prstGeom>
          <a:noFill/>
        </p:spPr>
        <p:txBody>
          <a:bodyPr wrap="square" rtlCol="0">
            <a:spAutoFit/>
          </a:bodyPr>
          <a:lstStyle/>
          <a:p>
            <a:r>
              <a:rPr kumimoji="1" lang="ja-JP" altLang="en-US" sz="1400" dirty="0">
                <a:solidFill>
                  <a:schemeClr val="bg1"/>
                </a:solidFill>
              </a:rPr>
              <a:t>●定員に達し次第、申込を締め切らせていただきます。ご了承下さい。</a:t>
            </a:r>
          </a:p>
        </p:txBody>
      </p:sp>
      <p:graphicFrame>
        <p:nvGraphicFramePr>
          <p:cNvPr id="7" name="表 6">
            <a:extLst>
              <a:ext uri="{FF2B5EF4-FFF2-40B4-BE49-F238E27FC236}">
                <a16:creationId xmlns:a16="http://schemas.microsoft.com/office/drawing/2014/main" id="{8C74E1B2-17C1-BEE9-75CF-C8F5CC24A3F0}"/>
              </a:ext>
            </a:extLst>
          </p:cNvPr>
          <p:cNvGraphicFramePr>
            <a:graphicFrameLocks noGrp="1"/>
          </p:cNvGraphicFramePr>
          <p:nvPr>
            <p:extLst>
              <p:ext uri="{D42A27DB-BD31-4B8C-83A1-F6EECF244321}">
                <p14:modId xmlns:p14="http://schemas.microsoft.com/office/powerpoint/2010/main" val="3809136773"/>
              </p:ext>
            </p:extLst>
          </p:nvPr>
        </p:nvGraphicFramePr>
        <p:xfrm>
          <a:off x="322656" y="4298292"/>
          <a:ext cx="6950558" cy="1228788"/>
        </p:xfrm>
        <a:graphic>
          <a:graphicData uri="http://schemas.openxmlformats.org/drawingml/2006/table">
            <a:tbl>
              <a:tblPr firstRow="1" bandRow="1">
                <a:tableStyleId>{5C22544A-7EE6-4342-B048-85BDC9FD1C3A}</a:tableStyleId>
              </a:tblPr>
              <a:tblGrid>
                <a:gridCol w="1441161">
                  <a:extLst>
                    <a:ext uri="{9D8B030D-6E8A-4147-A177-3AD203B41FA5}">
                      <a16:colId xmlns:a16="http://schemas.microsoft.com/office/drawing/2014/main" val="1450141712"/>
                    </a:ext>
                  </a:extLst>
                </a:gridCol>
                <a:gridCol w="5509397">
                  <a:extLst>
                    <a:ext uri="{9D8B030D-6E8A-4147-A177-3AD203B41FA5}">
                      <a16:colId xmlns:a16="http://schemas.microsoft.com/office/drawing/2014/main" val="4247085131"/>
                    </a:ext>
                  </a:extLst>
                </a:gridCol>
              </a:tblGrid>
              <a:tr h="1228788">
                <a:tc>
                  <a:txBody>
                    <a:bodyPr/>
                    <a:lstStyle/>
                    <a:p>
                      <a:r>
                        <a:rPr lang="ja-JP" altLang="en-US" sz="1600" dirty="0">
                          <a:solidFill>
                            <a:schemeClr val="tx1"/>
                          </a:solidFill>
                          <a:latin typeface="+mn-ea"/>
                          <a:ea typeface="+mn-ea"/>
                        </a:rPr>
                        <a:t>２月</a:t>
                      </a:r>
                      <a:r>
                        <a:rPr lang="en-US" altLang="ja-JP" sz="1600" dirty="0">
                          <a:solidFill>
                            <a:schemeClr val="tx1"/>
                          </a:solidFill>
                          <a:latin typeface="+mn-ea"/>
                          <a:ea typeface="+mn-ea"/>
                        </a:rPr>
                        <a:t>12</a:t>
                      </a:r>
                      <a:r>
                        <a:rPr lang="ja-JP" altLang="en-US" sz="1600" dirty="0">
                          <a:solidFill>
                            <a:schemeClr val="tx1"/>
                          </a:solidFill>
                          <a:latin typeface="+mn-ea"/>
                          <a:ea typeface="+mn-ea"/>
                        </a:rPr>
                        <a:t>日（木）</a:t>
                      </a:r>
                      <a:endParaRPr lang="en-US" altLang="ja-JP" sz="1600" dirty="0">
                        <a:solidFill>
                          <a:schemeClr val="tx1"/>
                        </a:solidFill>
                        <a:latin typeface="+mn-ea"/>
                        <a:ea typeface="+mn-ea"/>
                      </a:endParaRPr>
                    </a:p>
                    <a:p>
                      <a:r>
                        <a:rPr kumimoji="1" lang="ja-JP" altLang="en-US" sz="1200" dirty="0">
                          <a:solidFill>
                            <a:schemeClr val="tx1"/>
                          </a:solidFill>
                          <a:latin typeface="+mn-ea"/>
                          <a:ea typeface="+mn-ea"/>
                        </a:rPr>
                        <a:t>１５：００～１７：００</a:t>
                      </a:r>
                      <a:endParaRPr kumimoji="1" lang="en-US" altLang="ja-JP" sz="1200" dirty="0">
                        <a:solidFill>
                          <a:schemeClr val="tx1"/>
                        </a:solidFill>
                        <a:latin typeface="+mn-ea"/>
                        <a:ea typeface="+mn-ea"/>
                      </a:endParaRPr>
                    </a:p>
                    <a:p>
                      <a:endParaRPr lang="en-US" altLang="ja-JP" sz="1200" dirty="0">
                        <a:solidFill>
                          <a:schemeClr val="tx1"/>
                        </a:solidFill>
                      </a:endParaRPr>
                    </a:p>
                    <a:p>
                      <a:r>
                        <a:rPr lang="ja-JP" altLang="en-US" sz="1600" dirty="0">
                          <a:solidFill>
                            <a:schemeClr val="tx1"/>
                          </a:solidFill>
                          <a:latin typeface="+mn-ea"/>
                          <a:ea typeface="+mn-ea"/>
                        </a:rPr>
                        <a:t>定員</a:t>
                      </a:r>
                      <a:r>
                        <a:rPr lang="en-US" altLang="ja-JP" sz="1600" dirty="0">
                          <a:solidFill>
                            <a:schemeClr val="tx1"/>
                          </a:solidFill>
                          <a:latin typeface="+mn-ea"/>
                          <a:ea typeface="+mn-ea"/>
                        </a:rPr>
                        <a:t>20</a:t>
                      </a:r>
                      <a:r>
                        <a:rPr lang="ja-JP" altLang="en-US" sz="1600" dirty="0">
                          <a:solidFill>
                            <a:schemeClr val="tx1"/>
                          </a:solidFill>
                          <a:latin typeface="+mn-ea"/>
                          <a:ea typeface="+mn-ea"/>
                        </a:rPr>
                        <a:t>名</a:t>
                      </a:r>
                      <a:endParaRPr lang="en-US" altLang="ja-JP" sz="1600" dirty="0">
                        <a:solidFill>
                          <a:schemeClr val="tx1"/>
                        </a:solidFill>
                        <a:latin typeface="+mn-ea"/>
                        <a:ea typeface="+mn-ea"/>
                      </a:endParaRPr>
                    </a:p>
                    <a:p>
                      <a:r>
                        <a:rPr lang="ja-JP" altLang="en-US" sz="1200" dirty="0">
                          <a:solidFill>
                            <a:schemeClr val="tx1"/>
                          </a:solidFill>
                        </a:rPr>
                        <a:t>対面開催</a:t>
                      </a:r>
                      <a:endParaRPr lang="en-US" altLang="ja-JP" sz="1200"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a:solidFill>
                            <a:schemeClr val="tx1"/>
                          </a:solidFill>
                          <a:latin typeface="ＭＳ ゴシック" panose="020B0609070205080204" pitchFamily="49" charset="-128"/>
                          <a:ea typeface="ＭＳ ゴシック" panose="020B0609070205080204" pitchFamily="49" charset="-128"/>
                        </a:rPr>
                        <a:t>介護職に求められる倫理について、日本介護福祉士会の倫理綱領を参考に、普段の利用者との関わりについて考えます。</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dirty="0">
                        <a:solidFill>
                          <a:schemeClr val="tx1"/>
                        </a:solidFill>
                      </a:endParaRPr>
                    </a:p>
                    <a:p>
                      <a:r>
                        <a:rPr kumimoji="1" lang="ja-JP" altLang="en-US" dirty="0">
                          <a:solidFill>
                            <a:schemeClr val="tx1"/>
                          </a:solidFill>
                        </a:rPr>
                        <a:t>　　　</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215313"/>
                  </a:ext>
                </a:extLst>
              </a:tr>
            </a:tbl>
          </a:graphicData>
        </a:graphic>
      </p:graphicFrame>
      <p:sp>
        <p:nvSpPr>
          <p:cNvPr id="8" name="テキスト プレースホルダー 91">
            <a:extLst>
              <a:ext uri="{FF2B5EF4-FFF2-40B4-BE49-F238E27FC236}">
                <a16:creationId xmlns:a16="http://schemas.microsoft.com/office/drawing/2014/main" id="{1AF063C3-0536-EF5F-AF42-FC067548BA79}"/>
              </a:ext>
            </a:extLst>
          </p:cNvPr>
          <p:cNvSpPr txBox="1">
            <a:spLocks/>
          </p:cNvSpPr>
          <p:nvPr/>
        </p:nvSpPr>
        <p:spPr>
          <a:xfrm>
            <a:off x="1768961" y="4998453"/>
            <a:ext cx="5335391" cy="482653"/>
          </a:xfrm>
          <a:prstGeom prst="rect">
            <a:avLst/>
          </a:prstGeom>
        </p:spPr>
        <p:txBody>
          <a:bodyPr vert="horz" lIns="91440" tIns="45720" rIns="91440" bIns="45720" rtlCol="0">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kumimoji="1" sz="1000" kern="12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a:lstStyle>
          <a:p>
            <a:r>
              <a:rPr lang="ja-JP" altLang="en-US" sz="1200" b="1" dirty="0"/>
              <a:t>講師：尾﨑剛志　　　場所：</a:t>
            </a:r>
            <a:r>
              <a:rPr lang="en-US" altLang="ja-JP" sz="1200" b="1" dirty="0"/>
              <a:t>105</a:t>
            </a:r>
            <a:r>
              <a:rPr lang="ja-JP" altLang="en-US" sz="1200" b="1" dirty="0"/>
              <a:t>講義室　　　　　最少催行人数</a:t>
            </a:r>
            <a:r>
              <a:rPr lang="en-US" altLang="ja-JP" sz="1200" b="1" dirty="0"/>
              <a:t>5</a:t>
            </a:r>
            <a:r>
              <a:rPr lang="ja-JP" altLang="en-US" sz="1200" b="1" dirty="0"/>
              <a:t>名</a:t>
            </a:r>
            <a:endParaRPr lang="en-US" altLang="ja-JP" sz="1200" b="1" dirty="0"/>
          </a:p>
          <a:p>
            <a:r>
              <a:rPr lang="ja-JP" altLang="en-US" sz="1200" b="1" dirty="0"/>
              <a:t>申込期間：１月</a:t>
            </a:r>
            <a:r>
              <a:rPr lang="en-US" altLang="ja-JP" sz="1200" b="1" dirty="0"/>
              <a:t>16</a:t>
            </a:r>
            <a:r>
              <a:rPr lang="ja-JP" altLang="en-US" sz="1200" b="1" dirty="0"/>
              <a:t>日（金）９：</a:t>
            </a:r>
            <a:r>
              <a:rPr lang="en-US" altLang="ja-JP" sz="1200" b="1" dirty="0"/>
              <a:t>00</a:t>
            </a:r>
            <a:r>
              <a:rPr lang="ja-JP" altLang="en-US" sz="1200" b="1" dirty="0"/>
              <a:t>～２月４日（水）</a:t>
            </a:r>
            <a:r>
              <a:rPr lang="en-US" altLang="ja-JP" sz="1200" b="1" dirty="0"/>
              <a:t>17</a:t>
            </a:r>
            <a:r>
              <a:rPr lang="ja-JP" altLang="en-US" sz="1200" b="1" dirty="0"/>
              <a:t>：</a:t>
            </a:r>
            <a:r>
              <a:rPr lang="en-US" altLang="ja-JP" sz="1200" b="1" dirty="0"/>
              <a:t>00</a:t>
            </a:r>
            <a:br>
              <a:rPr lang="en-US" altLang="ja-JP" b="1" dirty="0"/>
            </a:br>
            <a:endParaRPr lang="en-US" altLang="ja-JP" b="1" dirty="0"/>
          </a:p>
          <a:p>
            <a:endParaRPr lang="ja-JP" altLang="en-US" b="1" dirty="0"/>
          </a:p>
        </p:txBody>
      </p:sp>
      <p:sp>
        <p:nvSpPr>
          <p:cNvPr id="14" name="テキスト プレースホルダー 64"/>
          <p:cNvSpPr>
            <a:spLocks noGrp="1"/>
          </p:cNvSpPr>
          <p:nvPr>
            <p:ph type="body" sz="quarter" idx="13"/>
          </p:nvPr>
        </p:nvSpPr>
        <p:spPr>
          <a:xfrm>
            <a:off x="546099" y="2081213"/>
            <a:ext cx="5789765" cy="398462"/>
          </a:xfrm>
        </p:spPr>
        <p:txBody>
          <a:bodyPr>
            <a:normAutofit/>
          </a:bodyPr>
          <a:lstStyle/>
          <a:p>
            <a:r>
              <a:rPr kumimoji="1" lang="ja-JP" altLang="en-US" dirty="0"/>
              <a:t>介護現場に</a:t>
            </a:r>
            <a:r>
              <a:rPr kumimoji="1" lang="ja-JP" altLang="en-US"/>
              <a:t>おけるチームマネジメント入門講座</a:t>
            </a:r>
            <a:r>
              <a:rPr lang="en-US" altLang="ja-JP" dirty="0"/>
              <a:t> </a:t>
            </a:r>
            <a:r>
              <a:rPr lang="en-US" altLang="ja-JP" sz="1100" dirty="0"/>
              <a:t>【</a:t>
            </a:r>
            <a:r>
              <a:rPr lang="ja-JP" altLang="en-US" sz="1100" dirty="0"/>
              <a:t>講義</a:t>
            </a:r>
            <a:r>
              <a:rPr lang="en-US" altLang="ja-JP" sz="1100" dirty="0"/>
              <a:t>】</a:t>
            </a:r>
            <a:endParaRPr kumimoji="1" lang="ja-JP" altLang="en-US" sz="1100" dirty="0"/>
          </a:p>
        </p:txBody>
      </p:sp>
      <p:graphicFrame>
        <p:nvGraphicFramePr>
          <p:cNvPr id="17" name="表 16">
            <a:extLst>
              <a:ext uri="{FF2B5EF4-FFF2-40B4-BE49-F238E27FC236}">
                <a16:creationId xmlns:a16="http://schemas.microsoft.com/office/drawing/2014/main" id="{8F9A770C-18C6-2A27-8FB9-9F0755EE3FD5}"/>
              </a:ext>
            </a:extLst>
          </p:cNvPr>
          <p:cNvGraphicFramePr>
            <a:graphicFrameLocks noGrp="1"/>
          </p:cNvGraphicFramePr>
          <p:nvPr>
            <p:extLst>
              <p:ext uri="{D42A27DB-BD31-4B8C-83A1-F6EECF244321}">
                <p14:modId xmlns:p14="http://schemas.microsoft.com/office/powerpoint/2010/main" val="3245355344"/>
              </p:ext>
            </p:extLst>
          </p:nvPr>
        </p:nvGraphicFramePr>
        <p:xfrm>
          <a:off x="296565" y="2479675"/>
          <a:ext cx="6950558" cy="1256539"/>
        </p:xfrm>
        <a:graphic>
          <a:graphicData uri="http://schemas.openxmlformats.org/drawingml/2006/table">
            <a:tbl>
              <a:tblPr firstRow="1" bandRow="1">
                <a:tableStyleId>{5C22544A-7EE6-4342-B048-85BDC9FD1C3A}</a:tableStyleId>
              </a:tblPr>
              <a:tblGrid>
                <a:gridCol w="1402655">
                  <a:extLst>
                    <a:ext uri="{9D8B030D-6E8A-4147-A177-3AD203B41FA5}">
                      <a16:colId xmlns:a16="http://schemas.microsoft.com/office/drawing/2014/main" val="1450141712"/>
                    </a:ext>
                  </a:extLst>
                </a:gridCol>
                <a:gridCol w="5547903">
                  <a:extLst>
                    <a:ext uri="{9D8B030D-6E8A-4147-A177-3AD203B41FA5}">
                      <a16:colId xmlns:a16="http://schemas.microsoft.com/office/drawing/2014/main" val="4247085131"/>
                    </a:ext>
                  </a:extLst>
                </a:gridCol>
              </a:tblGrid>
              <a:tr h="1256539">
                <a:tc>
                  <a:txBody>
                    <a:bodyPr/>
                    <a:lstStyle/>
                    <a:p>
                      <a:r>
                        <a:rPr lang="ja-JP" altLang="en-US" sz="1600" dirty="0">
                          <a:solidFill>
                            <a:schemeClr val="tx1"/>
                          </a:solidFill>
                          <a:latin typeface="+mn-ea"/>
                          <a:ea typeface="+mn-ea"/>
                        </a:rPr>
                        <a:t>１月</a:t>
                      </a:r>
                      <a:r>
                        <a:rPr lang="en-US" altLang="ja-JP" sz="1600" dirty="0">
                          <a:solidFill>
                            <a:schemeClr val="tx1"/>
                          </a:solidFill>
                          <a:latin typeface="+mn-ea"/>
                          <a:ea typeface="+mn-ea"/>
                        </a:rPr>
                        <a:t>15</a:t>
                      </a:r>
                      <a:r>
                        <a:rPr lang="ja-JP" altLang="en-US" sz="1600" dirty="0">
                          <a:solidFill>
                            <a:schemeClr val="tx1"/>
                          </a:solidFill>
                          <a:latin typeface="+mn-ea"/>
                          <a:ea typeface="+mn-ea"/>
                        </a:rPr>
                        <a:t>日（木）</a:t>
                      </a:r>
                      <a:endParaRPr lang="en-US" altLang="ja-JP" sz="1600" dirty="0">
                        <a:solidFill>
                          <a:schemeClr val="tx1"/>
                        </a:solidFill>
                        <a:latin typeface="+mn-ea"/>
                        <a:ea typeface="+mn-ea"/>
                      </a:endParaRPr>
                    </a:p>
                    <a:p>
                      <a:r>
                        <a:rPr kumimoji="1" lang="ja-JP" altLang="en-US" sz="1200" dirty="0">
                          <a:solidFill>
                            <a:schemeClr val="tx1"/>
                          </a:solidFill>
                          <a:latin typeface="+mn-ea"/>
                          <a:ea typeface="+mn-ea"/>
                        </a:rPr>
                        <a:t>１８：００～１９：３０</a:t>
                      </a:r>
                      <a:endParaRPr kumimoji="1" lang="en-US" altLang="ja-JP" sz="1200" dirty="0">
                        <a:solidFill>
                          <a:schemeClr val="tx1"/>
                        </a:solidFill>
                        <a:latin typeface="+mn-ea"/>
                        <a:ea typeface="+mn-ea"/>
                      </a:endParaRPr>
                    </a:p>
                    <a:p>
                      <a:endParaRPr lang="en-US" altLang="ja-JP" sz="1200" dirty="0">
                        <a:solidFill>
                          <a:schemeClr val="tx1"/>
                        </a:solidFill>
                      </a:endParaRPr>
                    </a:p>
                    <a:p>
                      <a:r>
                        <a:rPr lang="ja-JP" altLang="en-US" sz="1600" dirty="0">
                          <a:solidFill>
                            <a:schemeClr val="tx1"/>
                          </a:solidFill>
                        </a:rPr>
                        <a:t>定員</a:t>
                      </a:r>
                      <a:r>
                        <a:rPr lang="en-US" altLang="ja-JP" sz="1600" dirty="0">
                          <a:solidFill>
                            <a:schemeClr val="tx1"/>
                          </a:solidFill>
                        </a:rPr>
                        <a:t>40</a:t>
                      </a:r>
                      <a:r>
                        <a:rPr lang="ja-JP" altLang="en-US" sz="1600" dirty="0">
                          <a:solidFill>
                            <a:schemeClr val="tx1"/>
                          </a:solidFill>
                        </a:rPr>
                        <a:t>名</a:t>
                      </a:r>
                      <a:endParaRPr lang="en-US" altLang="ja-JP" sz="1600" dirty="0">
                        <a:solidFill>
                          <a:schemeClr val="tx1"/>
                        </a:solidFill>
                      </a:endParaRPr>
                    </a:p>
                    <a:p>
                      <a:r>
                        <a:rPr lang="ja-JP" altLang="en-US" sz="1200" dirty="0">
                          <a:solidFill>
                            <a:schemeClr val="tx1"/>
                          </a:solidFill>
                        </a:rPr>
                        <a:t>オンライン開催</a:t>
                      </a:r>
                      <a:endParaRPr lang="en-US" altLang="ja-JP" sz="1200"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介護現場に必要なチームマネジメントの理論や組織活動の考え方をお話しします。①チームの力ってなに？、②チームの力はどのように高まるの？　③なぜ低下するの？　チームリーダーさんらが抱えるこれらの疑問を、リーダーシップ、フォロワーシップ両面からお話しする入門講座です。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600" dirty="0">
                          <a:solidFill>
                            <a:schemeClr val="tx1"/>
                          </a:solidFill>
                        </a:rPr>
                        <a:t>　　</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215313"/>
                  </a:ext>
                </a:extLst>
              </a:tr>
            </a:tbl>
          </a:graphicData>
        </a:graphic>
      </p:graphicFrame>
      <p:sp>
        <p:nvSpPr>
          <p:cNvPr id="18" name="テキスト プレースホルダー 91">
            <a:extLst>
              <a:ext uri="{FF2B5EF4-FFF2-40B4-BE49-F238E27FC236}">
                <a16:creationId xmlns:a16="http://schemas.microsoft.com/office/drawing/2014/main" id="{490BF9A9-CF40-27AF-F356-8BEE623B8E5D}"/>
              </a:ext>
            </a:extLst>
          </p:cNvPr>
          <p:cNvSpPr txBox="1">
            <a:spLocks/>
          </p:cNvSpPr>
          <p:nvPr/>
        </p:nvSpPr>
        <p:spPr>
          <a:xfrm>
            <a:off x="1743419" y="3299637"/>
            <a:ext cx="5180964" cy="436577"/>
          </a:xfrm>
          <a:prstGeom prst="rect">
            <a:avLst/>
          </a:prstGeom>
        </p:spPr>
        <p:txBody>
          <a:bodyPr vert="horz" lIns="91440" tIns="45720" rIns="91440" bIns="45720" rtlCol="0">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kumimoji="1" sz="1000" kern="12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a:lstStyle>
          <a:p>
            <a:r>
              <a:rPr lang="ja-JP" altLang="en-US" sz="1200" b="1" dirty="0"/>
              <a:t>講師：鈴木俊文　　　　　　　　　　　申し込みは右の</a:t>
            </a:r>
            <a:r>
              <a:rPr lang="en-US" altLang="ja-JP" sz="1200" b="1" dirty="0"/>
              <a:t>QR</a:t>
            </a:r>
            <a:r>
              <a:rPr lang="ja-JP" altLang="en-US" sz="1200" b="1" dirty="0"/>
              <a:t>から➡</a:t>
            </a:r>
          </a:p>
          <a:p>
            <a:r>
              <a:rPr lang="ja-JP" altLang="en-US" sz="1200" b="1" dirty="0"/>
              <a:t>申込期間：</a:t>
            </a:r>
            <a:r>
              <a:rPr lang="en-US" altLang="ja-JP" sz="1200" b="1" dirty="0"/>
              <a:t>12</a:t>
            </a:r>
            <a:r>
              <a:rPr lang="ja-JP" altLang="en-US" sz="1200" b="1" dirty="0"/>
              <a:t>月</a:t>
            </a:r>
            <a:r>
              <a:rPr lang="en-US" altLang="ja-JP" sz="1200" b="1" dirty="0"/>
              <a:t>1</a:t>
            </a:r>
            <a:r>
              <a:rPr lang="ja-JP" altLang="en-US" sz="1200" b="1" dirty="0"/>
              <a:t>日（月）</a:t>
            </a:r>
            <a:r>
              <a:rPr lang="en-US" altLang="ja-JP" sz="1200" b="1" dirty="0"/>
              <a:t>9</a:t>
            </a:r>
            <a:r>
              <a:rPr lang="ja-JP" altLang="en-US" sz="1200" b="1" dirty="0"/>
              <a:t>：</a:t>
            </a:r>
            <a:r>
              <a:rPr lang="en-US" altLang="ja-JP" sz="1200" b="1" dirty="0"/>
              <a:t>00</a:t>
            </a:r>
            <a:r>
              <a:rPr lang="ja-JP" altLang="en-US" sz="1200" b="1" dirty="0"/>
              <a:t>～</a:t>
            </a:r>
            <a:r>
              <a:rPr lang="en-US" altLang="ja-JP" sz="1200" b="1" dirty="0"/>
              <a:t>12</a:t>
            </a:r>
            <a:r>
              <a:rPr lang="ja-JP" altLang="en-US" sz="1200" b="1" dirty="0"/>
              <a:t>月</a:t>
            </a:r>
            <a:r>
              <a:rPr lang="en-US" altLang="ja-JP" sz="1200" b="1" dirty="0"/>
              <a:t>19</a:t>
            </a:r>
            <a:r>
              <a:rPr lang="ja-JP" altLang="en-US" sz="1200" b="1" dirty="0"/>
              <a:t>日（金）</a:t>
            </a:r>
            <a:r>
              <a:rPr lang="en-US" altLang="ja-JP" sz="1200" b="1" dirty="0"/>
              <a:t>18</a:t>
            </a:r>
            <a:r>
              <a:rPr lang="ja-JP" altLang="en-US" sz="1200" b="1" dirty="0"/>
              <a:t>：</a:t>
            </a:r>
            <a:r>
              <a:rPr lang="en-US" altLang="ja-JP" sz="1200" b="1" dirty="0"/>
              <a:t>00 </a:t>
            </a:r>
            <a:r>
              <a:rPr lang="ja-JP" altLang="en-US" sz="1200" b="1" dirty="0"/>
              <a:t>　　　　</a:t>
            </a:r>
            <a:endParaRPr lang="ja-JP" altLang="en-US" sz="1050" b="1" dirty="0"/>
          </a:p>
        </p:txBody>
      </p:sp>
      <p:sp>
        <p:nvSpPr>
          <p:cNvPr id="24" name="テキスト プレースホルダー 80">
            <a:extLst>
              <a:ext uri="{FF2B5EF4-FFF2-40B4-BE49-F238E27FC236}">
                <a16:creationId xmlns:a16="http://schemas.microsoft.com/office/drawing/2014/main" id="{D790D22E-868D-EF41-5A1A-195F6E1C32A9}"/>
              </a:ext>
            </a:extLst>
          </p:cNvPr>
          <p:cNvSpPr>
            <a:spLocks noGrp="1"/>
          </p:cNvSpPr>
          <p:nvPr>
            <p:ph type="body" sz="quarter" idx="29"/>
          </p:nvPr>
        </p:nvSpPr>
        <p:spPr>
          <a:xfrm>
            <a:off x="584686" y="5790257"/>
            <a:ext cx="4896142" cy="398462"/>
          </a:xfrm>
        </p:spPr>
        <p:txBody>
          <a:bodyPr>
            <a:normAutofit fontScale="85000" lnSpcReduction="10000"/>
          </a:bodyPr>
          <a:lstStyle/>
          <a:p>
            <a:r>
              <a:rPr kumimoji="1" lang="ja-JP" altLang="en-US" sz="1900" dirty="0"/>
              <a:t>不適切ケアとそれを無くすための工夫 </a:t>
            </a:r>
            <a:r>
              <a:rPr kumimoji="1" lang="en-US" altLang="ja-JP" sz="1300" dirty="0"/>
              <a:t>【</a:t>
            </a:r>
            <a:r>
              <a:rPr kumimoji="1" lang="ja-JP" altLang="en-US" sz="1300" dirty="0"/>
              <a:t>講義・演習</a:t>
            </a:r>
            <a:r>
              <a:rPr kumimoji="1" lang="en-US" altLang="ja-JP" sz="1300" dirty="0"/>
              <a:t>】</a:t>
            </a:r>
            <a:endParaRPr kumimoji="1" lang="ja-JP" altLang="en-US" sz="1300" dirty="0"/>
          </a:p>
        </p:txBody>
      </p:sp>
      <p:graphicFrame>
        <p:nvGraphicFramePr>
          <p:cNvPr id="25" name="表 24">
            <a:extLst>
              <a:ext uri="{FF2B5EF4-FFF2-40B4-BE49-F238E27FC236}">
                <a16:creationId xmlns:a16="http://schemas.microsoft.com/office/drawing/2014/main" id="{BD20B947-B760-3E83-A69F-7D64289D45E1}"/>
              </a:ext>
            </a:extLst>
          </p:cNvPr>
          <p:cNvGraphicFramePr>
            <a:graphicFrameLocks noGrp="1"/>
          </p:cNvGraphicFramePr>
          <p:nvPr>
            <p:extLst>
              <p:ext uri="{D42A27DB-BD31-4B8C-83A1-F6EECF244321}">
                <p14:modId xmlns:p14="http://schemas.microsoft.com/office/powerpoint/2010/main" val="2279144914"/>
              </p:ext>
            </p:extLst>
          </p:nvPr>
        </p:nvGraphicFramePr>
        <p:xfrm>
          <a:off x="378703" y="6100916"/>
          <a:ext cx="6924467" cy="1367455"/>
        </p:xfrm>
        <a:graphic>
          <a:graphicData uri="http://schemas.openxmlformats.org/drawingml/2006/table">
            <a:tbl>
              <a:tblPr firstRow="1" bandRow="1">
                <a:tableStyleId>{5C22544A-7EE6-4342-B048-85BDC9FD1C3A}</a:tableStyleId>
              </a:tblPr>
              <a:tblGrid>
                <a:gridCol w="1380585">
                  <a:extLst>
                    <a:ext uri="{9D8B030D-6E8A-4147-A177-3AD203B41FA5}">
                      <a16:colId xmlns:a16="http://schemas.microsoft.com/office/drawing/2014/main" val="1450141712"/>
                    </a:ext>
                  </a:extLst>
                </a:gridCol>
                <a:gridCol w="5543882">
                  <a:extLst>
                    <a:ext uri="{9D8B030D-6E8A-4147-A177-3AD203B41FA5}">
                      <a16:colId xmlns:a16="http://schemas.microsoft.com/office/drawing/2014/main" val="4247085131"/>
                    </a:ext>
                  </a:extLst>
                </a:gridCol>
              </a:tblGrid>
              <a:tr h="1367455">
                <a:tc>
                  <a:txBody>
                    <a:bodyPr/>
                    <a:lstStyle/>
                    <a:p>
                      <a:r>
                        <a:rPr lang="ja-JP" altLang="en-US" sz="1600" dirty="0">
                          <a:solidFill>
                            <a:schemeClr val="tx1"/>
                          </a:solidFill>
                          <a:latin typeface="+mn-ea"/>
                          <a:ea typeface="+mn-ea"/>
                        </a:rPr>
                        <a:t>３月</a:t>
                      </a:r>
                      <a:r>
                        <a:rPr lang="en-US" altLang="ja-JP" sz="1600" dirty="0">
                          <a:solidFill>
                            <a:schemeClr val="tx1"/>
                          </a:solidFill>
                          <a:latin typeface="+mn-ea"/>
                          <a:ea typeface="+mn-ea"/>
                        </a:rPr>
                        <a:t>14</a:t>
                      </a:r>
                      <a:r>
                        <a:rPr lang="ja-JP" altLang="en-US" sz="1600" dirty="0">
                          <a:solidFill>
                            <a:schemeClr val="tx1"/>
                          </a:solidFill>
                          <a:latin typeface="+mn-ea"/>
                          <a:ea typeface="+mn-ea"/>
                        </a:rPr>
                        <a:t>日（土）</a:t>
                      </a:r>
                      <a:endParaRPr lang="en-US" altLang="ja-JP" sz="1600" dirty="0">
                        <a:solidFill>
                          <a:schemeClr val="tx1"/>
                        </a:solidFill>
                        <a:latin typeface="+mn-ea"/>
                        <a:ea typeface="+mn-ea"/>
                      </a:endParaRPr>
                    </a:p>
                    <a:p>
                      <a:r>
                        <a:rPr kumimoji="1" lang="ja-JP" altLang="en-US" sz="1200" dirty="0">
                          <a:solidFill>
                            <a:schemeClr val="tx1"/>
                          </a:solidFill>
                          <a:latin typeface="+mn-ea"/>
                          <a:ea typeface="+mn-ea"/>
                        </a:rPr>
                        <a:t>１０：３０～１２：００</a:t>
                      </a:r>
                      <a:endParaRPr kumimoji="1" lang="en-US" altLang="ja-JP" sz="1200" dirty="0">
                        <a:solidFill>
                          <a:schemeClr val="tx1"/>
                        </a:solidFill>
                        <a:latin typeface="+mn-ea"/>
                        <a:ea typeface="+mn-ea"/>
                      </a:endParaRPr>
                    </a:p>
                    <a:p>
                      <a:endParaRPr lang="en-US" altLang="ja-JP" sz="1200" dirty="0">
                        <a:solidFill>
                          <a:schemeClr val="tx1"/>
                        </a:solidFill>
                      </a:endParaRPr>
                    </a:p>
                    <a:p>
                      <a:r>
                        <a:rPr lang="ja-JP" altLang="en-US" sz="1600" dirty="0">
                          <a:solidFill>
                            <a:schemeClr val="tx1"/>
                          </a:solidFill>
                          <a:latin typeface="+mn-ea"/>
                          <a:ea typeface="+mn-ea"/>
                        </a:rPr>
                        <a:t>定員</a:t>
                      </a:r>
                      <a:r>
                        <a:rPr lang="en-US" altLang="ja-JP" sz="1600" dirty="0">
                          <a:solidFill>
                            <a:schemeClr val="tx1"/>
                          </a:solidFill>
                          <a:latin typeface="+mn-ea"/>
                          <a:ea typeface="+mn-ea"/>
                        </a:rPr>
                        <a:t>20</a:t>
                      </a:r>
                      <a:r>
                        <a:rPr lang="ja-JP" altLang="en-US" sz="1600" dirty="0">
                          <a:solidFill>
                            <a:schemeClr val="tx1"/>
                          </a:solidFill>
                          <a:latin typeface="+mn-ea"/>
                          <a:ea typeface="+mn-ea"/>
                        </a:rPr>
                        <a:t>名</a:t>
                      </a:r>
                      <a:endParaRPr lang="en-US" altLang="ja-JP" sz="1600" dirty="0">
                        <a:solidFill>
                          <a:schemeClr val="tx1"/>
                        </a:solidFill>
                        <a:latin typeface="+mn-ea"/>
                        <a:ea typeface="+mn-ea"/>
                      </a:endParaRPr>
                    </a:p>
                    <a:p>
                      <a:r>
                        <a:rPr lang="ja-JP" altLang="en-US" sz="1200" dirty="0">
                          <a:solidFill>
                            <a:schemeClr val="tx1"/>
                          </a:solidFill>
                        </a:rPr>
                        <a:t>対面開催</a:t>
                      </a:r>
                      <a:endParaRPr lang="en-US" altLang="ja-JP" sz="1200"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a:solidFill>
                            <a:schemeClr val="tx1"/>
                          </a:solidFill>
                          <a:latin typeface="ＭＳ ゴシック" panose="020B0609070205080204" pitchFamily="49" charset="-128"/>
                          <a:ea typeface="ＭＳ ゴシック" panose="020B0609070205080204" pitchFamily="49" charset="-128"/>
                        </a:rPr>
                        <a:t>利用者を「〇〇ちゃん」と呼んだり、おかずや薬をご飯に混ぜる</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。このような言動を受けた利用者はどのような気持ちになるでしょうか？本講座では、不適切ケアの実態を知るとともに、それを無くすための工夫について考えます。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endParaRPr kumimoji="1" lang="ja-JP" altLang="en-US" sz="1200"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215313"/>
                  </a:ext>
                </a:extLst>
              </a:tr>
            </a:tbl>
          </a:graphicData>
        </a:graphic>
      </p:graphicFrame>
      <p:sp>
        <p:nvSpPr>
          <p:cNvPr id="26" name="テキスト プレースホルダー 83"/>
          <p:cNvSpPr txBox="1">
            <a:spLocks/>
          </p:cNvSpPr>
          <p:nvPr/>
        </p:nvSpPr>
        <p:spPr>
          <a:xfrm>
            <a:off x="1768961" y="6762841"/>
            <a:ext cx="5637679" cy="713009"/>
          </a:xfrm>
          <a:prstGeom prst="rect">
            <a:avLst/>
          </a:prstGeom>
        </p:spPr>
        <p:txBody>
          <a:bodyPr vert="horz" lIns="91440" tIns="45720" rIns="91440" bIns="45720" rtlCol="0">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kumimoji="1" sz="1000" kern="12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a:lstStyle>
          <a:p>
            <a:r>
              <a:rPr lang="ja-JP" altLang="en-US" sz="1200" b="1" dirty="0"/>
              <a:t>講師：高木 剛　　　場所：</a:t>
            </a:r>
            <a:r>
              <a:rPr lang="en-US" altLang="ja-JP" sz="1200" b="1" dirty="0"/>
              <a:t>208</a:t>
            </a:r>
            <a:r>
              <a:rPr lang="ja-JP" altLang="en-US" sz="1200" b="1" dirty="0"/>
              <a:t>講義室</a:t>
            </a:r>
            <a:endParaRPr lang="en-US" altLang="ja-JP" sz="1200" b="1" dirty="0"/>
          </a:p>
          <a:p>
            <a:r>
              <a:rPr lang="ja-JP" altLang="en-US" sz="1200" b="1" dirty="0"/>
              <a:t>募集対象：介護の仕事に就いて５年以内の方</a:t>
            </a:r>
            <a:endParaRPr lang="en-US" altLang="ja-JP" sz="1200" b="1" dirty="0"/>
          </a:p>
          <a:p>
            <a:r>
              <a:rPr lang="zh-TW" altLang="en-US" sz="1200" b="1" dirty="0"/>
              <a:t>申込期間：</a:t>
            </a:r>
            <a:r>
              <a:rPr lang="en-US" altLang="ja-JP" sz="1200" b="1" dirty="0">
                <a:solidFill>
                  <a:srgbClr val="663300"/>
                </a:solidFill>
              </a:rPr>
              <a:t>12</a:t>
            </a:r>
            <a:r>
              <a:rPr lang="zh-TW" altLang="en-US" sz="1200" b="1" dirty="0">
                <a:solidFill>
                  <a:srgbClr val="663300"/>
                </a:solidFill>
              </a:rPr>
              <a:t>月</a:t>
            </a:r>
            <a:r>
              <a:rPr lang="ja-JP" altLang="en-US" sz="1200" b="1" dirty="0">
                <a:solidFill>
                  <a:srgbClr val="663300"/>
                </a:solidFill>
              </a:rPr>
              <a:t>１</a:t>
            </a:r>
            <a:r>
              <a:rPr lang="zh-TW" altLang="en-US" sz="1200" b="1" dirty="0">
                <a:solidFill>
                  <a:srgbClr val="663300"/>
                </a:solidFill>
              </a:rPr>
              <a:t>日（</a:t>
            </a:r>
            <a:r>
              <a:rPr lang="ja-JP" altLang="en-US" sz="1200" b="1" dirty="0">
                <a:solidFill>
                  <a:srgbClr val="663300"/>
                </a:solidFill>
              </a:rPr>
              <a:t>月</a:t>
            </a:r>
            <a:r>
              <a:rPr lang="zh-TW" altLang="en-US" sz="1200" b="1" dirty="0">
                <a:solidFill>
                  <a:srgbClr val="663300"/>
                </a:solidFill>
              </a:rPr>
              <a:t>）</a:t>
            </a:r>
            <a:r>
              <a:rPr lang="ja-JP" altLang="en-US" sz="1200" b="1" dirty="0">
                <a:solidFill>
                  <a:srgbClr val="663300"/>
                </a:solidFill>
              </a:rPr>
              <a:t>９</a:t>
            </a:r>
            <a:r>
              <a:rPr lang="zh-TW" altLang="en-US" sz="1200" b="1" dirty="0">
                <a:solidFill>
                  <a:srgbClr val="663300"/>
                </a:solidFill>
              </a:rPr>
              <a:t>：</a:t>
            </a:r>
            <a:r>
              <a:rPr lang="en-US" altLang="ja-JP" sz="1200" b="1" dirty="0">
                <a:solidFill>
                  <a:srgbClr val="663300"/>
                </a:solidFill>
              </a:rPr>
              <a:t>00</a:t>
            </a:r>
            <a:r>
              <a:rPr lang="zh-TW" altLang="en-US" sz="1200" b="1" dirty="0">
                <a:solidFill>
                  <a:srgbClr val="663300"/>
                </a:solidFill>
              </a:rPr>
              <a:t>～</a:t>
            </a:r>
            <a:r>
              <a:rPr lang="ja-JP" altLang="en-US" sz="1200" b="1" dirty="0">
                <a:solidFill>
                  <a:srgbClr val="663300"/>
                </a:solidFill>
              </a:rPr>
              <a:t>３</a:t>
            </a:r>
            <a:r>
              <a:rPr lang="zh-TW" altLang="en-US" sz="1200" b="1" dirty="0">
                <a:solidFill>
                  <a:srgbClr val="663300"/>
                </a:solidFill>
              </a:rPr>
              <a:t>月</a:t>
            </a:r>
            <a:r>
              <a:rPr lang="ja-JP" altLang="en-US" sz="1200" b="1" dirty="0">
                <a:solidFill>
                  <a:srgbClr val="663300"/>
                </a:solidFill>
              </a:rPr>
              <a:t>７</a:t>
            </a:r>
            <a:r>
              <a:rPr lang="zh-TW" altLang="en-US" sz="1200" b="1" dirty="0">
                <a:solidFill>
                  <a:srgbClr val="663300"/>
                </a:solidFill>
              </a:rPr>
              <a:t>日（</a:t>
            </a:r>
            <a:r>
              <a:rPr lang="ja-JP" altLang="en-US" sz="1200" b="1" dirty="0">
                <a:solidFill>
                  <a:srgbClr val="663300"/>
                </a:solidFill>
              </a:rPr>
              <a:t>土</a:t>
            </a:r>
            <a:r>
              <a:rPr lang="zh-TW" altLang="en-US" sz="1200" b="1" dirty="0">
                <a:solidFill>
                  <a:srgbClr val="663300"/>
                </a:solidFill>
              </a:rPr>
              <a:t>）</a:t>
            </a:r>
            <a:r>
              <a:rPr lang="en-US" altLang="ja-JP" sz="1200" b="1" dirty="0">
                <a:solidFill>
                  <a:srgbClr val="663300"/>
                </a:solidFill>
              </a:rPr>
              <a:t>18</a:t>
            </a:r>
            <a:r>
              <a:rPr lang="zh-TW" altLang="en-US" sz="1200" b="1" dirty="0">
                <a:solidFill>
                  <a:srgbClr val="663300"/>
                </a:solidFill>
              </a:rPr>
              <a:t>：</a:t>
            </a:r>
            <a:r>
              <a:rPr lang="en-US" altLang="ja-JP" sz="1200" b="1" dirty="0">
                <a:solidFill>
                  <a:srgbClr val="663300"/>
                </a:solidFill>
              </a:rPr>
              <a:t>00</a:t>
            </a:r>
            <a:r>
              <a:rPr lang="ja-JP" altLang="en-US" sz="1200" b="1" dirty="0">
                <a:solidFill>
                  <a:srgbClr val="663300"/>
                </a:solidFill>
              </a:rPr>
              <a:t>（受付は先着順）</a:t>
            </a:r>
            <a:br>
              <a:rPr lang="zh-TW" altLang="en-US" sz="1200" b="1" dirty="0">
                <a:solidFill>
                  <a:srgbClr val="663300"/>
                </a:solidFill>
              </a:rPr>
            </a:br>
            <a:endParaRPr lang="zh-TW" altLang="en-US" sz="1200" b="1" dirty="0">
              <a:solidFill>
                <a:srgbClr val="663300"/>
              </a:solidFill>
            </a:endParaRPr>
          </a:p>
          <a:p>
            <a:endParaRPr lang="en-US" altLang="ja-JP" sz="1200" b="1" dirty="0">
              <a:solidFill>
                <a:srgbClr val="993300"/>
              </a:solidFill>
            </a:endParaRPr>
          </a:p>
          <a:p>
            <a:r>
              <a:rPr lang="ja-JP" altLang="en-US" sz="1200" b="1" dirty="0">
                <a:solidFill>
                  <a:srgbClr val="993300"/>
                </a:solidFill>
              </a:rPr>
              <a:t>　</a:t>
            </a:r>
            <a:endParaRPr lang="ja-JP" altLang="en-US" sz="1400" b="1" dirty="0">
              <a:solidFill>
                <a:srgbClr val="993300"/>
              </a:solidFill>
            </a:endParaRPr>
          </a:p>
        </p:txBody>
      </p:sp>
      <p:sp>
        <p:nvSpPr>
          <p:cNvPr id="2" name="テキスト ボックス 1">
            <a:extLst>
              <a:ext uri="{FF2B5EF4-FFF2-40B4-BE49-F238E27FC236}">
                <a16:creationId xmlns:a16="http://schemas.microsoft.com/office/drawing/2014/main" id="{AE10FB0C-DC72-DF7B-F914-16215ECE26CE}"/>
              </a:ext>
            </a:extLst>
          </p:cNvPr>
          <p:cNvSpPr txBox="1"/>
          <p:nvPr/>
        </p:nvSpPr>
        <p:spPr>
          <a:xfrm>
            <a:off x="5987274" y="1077038"/>
            <a:ext cx="1294774" cy="523220"/>
          </a:xfrm>
          <a:prstGeom prst="rect">
            <a:avLst/>
          </a:prstGeom>
          <a:noFill/>
        </p:spPr>
        <p:txBody>
          <a:bodyPr wrap="square" rtlCol="0">
            <a:spAutoFit/>
          </a:bodyPr>
          <a:lstStyle/>
          <a:p>
            <a:r>
              <a:rPr kumimoji="1" lang="ja-JP" altLang="en-US" sz="2800" b="1" dirty="0">
                <a:solidFill>
                  <a:srgbClr val="FFFF00"/>
                </a:solidFill>
              </a:rPr>
              <a:t>無料</a:t>
            </a:r>
          </a:p>
        </p:txBody>
      </p:sp>
      <p:sp>
        <p:nvSpPr>
          <p:cNvPr id="4" name="テキスト ボックス 3">
            <a:extLst>
              <a:ext uri="{FF2B5EF4-FFF2-40B4-BE49-F238E27FC236}">
                <a16:creationId xmlns:a16="http://schemas.microsoft.com/office/drawing/2014/main" id="{2407656A-A2AE-4921-94A6-76C0C8F689A5}"/>
              </a:ext>
            </a:extLst>
          </p:cNvPr>
          <p:cNvSpPr txBox="1"/>
          <p:nvPr/>
        </p:nvSpPr>
        <p:spPr>
          <a:xfrm>
            <a:off x="3080052" y="10323502"/>
            <a:ext cx="4786016" cy="307777"/>
          </a:xfrm>
          <a:prstGeom prst="rect">
            <a:avLst/>
          </a:prstGeom>
          <a:noFill/>
        </p:spPr>
        <p:txBody>
          <a:bodyPr wrap="square" rtlCol="0">
            <a:spAutoFit/>
          </a:bodyPr>
          <a:lstStyle/>
          <a:p>
            <a:r>
              <a:rPr kumimoji="1" lang="ja-JP" altLang="en-US" sz="1400" dirty="0">
                <a:solidFill>
                  <a:srgbClr val="FFFF00"/>
                </a:solidFill>
              </a:rPr>
              <a:t>●</a:t>
            </a:r>
            <a:r>
              <a:rPr lang="ja-JP" altLang="en-US" sz="1400" dirty="0">
                <a:solidFill>
                  <a:srgbClr val="FFFF00"/>
                </a:solidFill>
              </a:rPr>
              <a:t>お</a:t>
            </a:r>
            <a:r>
              <a:rPr kumimoji="1" lang="ja-JP" altLang="en-US" sz="1400" dirty="0">
                <a:solidFill>
                  <a:srgbClr val="FFFF00"/>
                </a:solidFill>
              </a:rPr>
              <a:t>問い合わせ：　</a:t>
            </a:r>
            <a:r>
              <a:rPr kumimoji="1" lang="en-US" altLang="ja-JP" sz="1400" dirty="0">
                <a:solidFill>
                  <a:srgbClr val="FFFF00"/>
                </a:solidFill>
                <a:highlight>
                  <a:srgbClr val="FFFF00"/>
                </a:highlight>
                <a:hlinkClick r:id="rId2"/>
              </a:rPr>
              <a:t>satokei@</a:t>
            </a:r>
            <a:r>
              <a:rPr lang="en-US" altLang="ja-JP" sz="1400" dirty="0">
                <a:solidFill>
                  <a:srgbClr val="FFFF00"/>
                </a:solidFill>
                <a:highlight>
                  <a:srgbClr val="FFFF00"/>
                </a:highlight>
                <a:hlinkClick r:id="rId2"/>
              </a:rPr>
              <a:t>u-shizuoka-ken.ac.jp</a:t>
            </a:r>
            <a:r>
              <a:rPr lang="en-US" altLang="ja-JP" sz="1400" dirty="0">
                <a:solidFill>
                  <a:srgbClr val="FFFF00"/>
                </a:solidFill>
                <a:highlight>
                  <a:srgbClr val="FFFF00"/>
                </a:highlight>
              </a:rPr>
              <a:t>  </a:t>
            </a:r>
            <a:r>
              <a:rPr lang="ja-JP" altLang="en-US" sz="1400" dirty="0">
                <a:solidFill>
                  <a:srgbClr val="FFFF00"/>
                </a:solidFill>
              </a:rPr>
              <a:t>（大石）</a:t>
            </a:r>
            <a:endParaRPr kumimoji="1" lang="ja-JP" altLang="en-US" sz="1400" dirty="0">
              <a:solidFill>
                <a:srgbClr val="FFFF00"/>
              </a:solidFill>
            </a:endParaRPr>
          </a:p>
        </p:txBody>
      </p:sp>
      <p:graphicFrame>
        <p:nvGraphicFramePr>
          <p:cNvPr id="6" name="表 5">
            <a:extLst>
              <a:ext uri="{FF2B5EF4-FFF2-40B4-BE49-F238E27FC236}">
                <a16:creationId xmlns:a16="http://schemas.microsoft.com/office/drawing/2014/main" id="{7FE5AA38-7B2A-654C-CACA-A8622ABA7860}"/>
              </a:ext>
            </a:extLst>
          </p:cNvPr>
          <p:cNvGraphicFramePr>
            <a:graphicFrameLocks noGrp="1"/>
          </p:cNvGraphicFramePr>
          <p:nvPr>
            <p:extLst>
              <p:ext uri="{D42A27DB-BD31-4B8C-83A1-F6EECF244321}">
                <p14:modId xmlns:p14="http://schemas.microsoft.com/office/powerpoint/2010/main" val="2476559590"/>
              </p:ext>
            </p:extLst>
          </p:nvPr>
        </p:nvGraphicFramePr>
        <p:xfrm>
          <a:off x="306416" y="7998473"/>
          <a:ext cx="6955025" cy="1352991"/>
        </p:xfrm>
        <a:graphic>
          <a:graphicData uri="http://schemas.openxmlformats.org/drawingml/2006/table">
            <a:tbl>
              <a:tblPr firstRow="1" bandRow="1">
                <a:tableStyleId>{5C22544A-7EE6-4342-B048-85BDC9FD1C3A}</a:tableStyleId>
              </a:tblPr>
              <a:tblGrid>
                <a:gridCol w="1412142">
                  <a:extLst>
                    <a:ext uri="{9D8B030D-6E8A-4147-A177-3AD203B41FA5}">
                      <a16:colId xmlns:a16="http://schemas.microsoft.com/office/drawing/2014/main" val="1450141712"/>
                    </a:ext>
                  </a:extLst>
                </a:gridCol>
                <a:gridCol w="5542883">
                  <a:extLst>
                    <a:ext uri="{9D8B030D-6E8A-4147-A177-3AD203B41FA5}">
                      <a16:colId xmlns:a16="http://schemas.microsoft.com/office/drawing/2014/main" val="4247085131"/>
                    </a:ext>
                  </a:extLst>
                </a:gridCol>
              </a:tblGrid>
              <a:tr h="1352991">
                <a:tc>
                  <a:txBody>
                    <a:bodyPr/>
                    <a:lstStyle/>
                    <a:p>
                      <a:r>
                        <a:rPr lang="ja-JP" altLang="en-US" sz="1600" dirty="0">
                          <a:solidFill>
                            <a:schemeClr val="tx1"/>
                          </a:solidFill>
                          <a:latin typeface="+mn-ea"/>
                          <a:ea typeface="+mn-ea"/>
                        </a:rPr>
                        <a:t>３月</a:t>
                      </a:r>
                      <a:r>
                        <a:rPr lang="en-US" altLang="ja-JP" sz="1600" dirty="0">
                          <a:solidFill>
                            <a:schemeClr val="tx1"/>
                          </a:solidFill>
                          <a:latin typeface="+mn-ea"/>
                          <a:ea typeface="+mn-ea"/>
                        </a:rPr>
                        <a:t>14</a:t>
                      </a:r>
                      <a:r>
                        <a:rPr lang="ja-JP" altLang="en-US" sz="1600" dirty="0">
                          <a:solidFill>
                            <a:schemeClr val="tx1"/>
                          </a:solidFill>
                          <a:latin typeface="+mn-ea"/>
                          <a:ea typeface="+mn-ea"/>
                        </a:rPr>
                        <a:t>日（土）</a:t>
                      </a:r>
                      <a:endParaRPr lang="en-US" altLang="ja-JP" sz="1600" dirty="0">
                        <a:solidFill>
                          <a:schemeClr val="tx1"/>
                        </a:solidFill>
                        <a:latin typeface="+mn-ea"/>
                        <a:ea typeface="+mn-ea"/>
                      </a:endParaRPr>
                    </a:p>
                    <a:p>
                      <a:r>
                        <a:rPr lang="ja-JP" altLang="en-US" sz="1200" dirty="0">
                          <a:solidFill>
                            <a:schemeClr val="tx1"/>
                          </a:solidFill>
                          <a:latin typeface="+mn-ea"/>
                          <a:ea typeface="+mn-ea"/>
                        </a:rPr>
                        <a:t>１３</a:t>
                      </a:r>
                      <a:r>
                        <a:rPr kumimoji="1" lang="ja-JP" altLang="en-US" sz="1200" dirty="0">
                          <a:solidFill>
                            <a:schemeClr val="tx1"/>
                          </a:solidFill>
                          <a:latin typeface="+mn-ea"/>
                          <a:ea typeface="+mn-ea"/>
                        </a:rPr>
                        <a:t>：００～１４：３０</a:t>
                      </a:r>
                      <a:endParaRPr kumimoji="1" lang="en-US" altLang="ja-JP" sz="1200" dirty="0">
                        <a:solidFill>
                          <a:schemeClr val="tx1"/>
                        </a:solidFill>
                        <a:latin typeface="+mn-ea"/>
                        <a:ea typeface="+mn-ea"/>
                      </a:endParaRPr>
                    </a:p>
                    <a:p>
                      <a:r>
                        <a:rPr lang="ja-JP" altLang="en-US" sz="1200" dirty="0">
                          <a:solidFill>
                            <a:schemeClr val="tx1"/>
                          </a:solidFill>
                        </a:rPr>
                        <a:t>　　　　　</a:t>
                      </a:r>
                      <a:endParaRPr lang="en-US" altLang="ja-JP" sz="1200" dirty="0">
                        <a:solidFill>
                          <a:schemeClr val="tx1"/>
                        </a:solidFill>
                      </a:endParaRPr>
                    </a:p>
                    <a:p>
                      <a:r>
                        <a:rPr lang="ja-JP" altLang="en-US" sz="1600" dirty="0">
                          <a:solidFill>
                            <a:schemeClr val="tx1"/>
                          </a:solidFill>
                          <a:latin typeface="+mn-ea"/>
                          <a:ea typeface="+mn-ea"/>
                        </a:rPr>
                        <a:t>定員</a:t>
                      </a:r>
                      <a:r>
                        <a:rPr lang="en-US" altLang="ja-JP" sz="1600" dirty="0">
                          <a:solidFill>
                            <a:schemeClr val="tx1"/>
                          </a:solidFill>
                          <a:latin typeface="+mn-ea"/>
                          <a:ea typeface="+mn-ea"/>
                        </a:rPr>
                        <a:t>20</a:t>
                      </a:r>
                      <a:r>
                        <a:rPr lang="ja-JP" altLang="en-US" sz="1600" dirty="0">
                          <a:solidFill>
                            <a:schemeClr val="tx1"/>
                          </a:solidFill>
                          <a:latin typeface="+mn-ea"/>
                          <a:ea typeface="+mn-ea"/>
                        </a:rPr>
                        <a:t>名</a:t>
                      </a:r>
                      <a:endParaRPr lang="en-US" altLang="ja-JP" sz="1600" dirty="0">
                        <a:solidFill>
                          <a:schemeClr val="tx1"/>
                        </a:solidFill>
                        <a:latin typeface="+mn-ea"/>
                        <a:ea typeface="+mn-ea"/>
                      </a:endParaRPr>
                    </a:p>
                    <a:p>
                      <a:r>
                        <a:rPr lang="ja-JP" altLang="en-US" sz="1200" dirty="0">
                          <a:solidFill>
                            <a:schemeClr val="tx1"/>
                          </a:solidFill>
                        </a:rPr>
                        <a:t>対面開催</a:t>
                      </a:r>
                      <a:endParaRPr lang="en-US" altLang="ja-JP" sz="1200"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1" dirty="0">
                          <a:solidFill>
                            <a:schemeClr val="tx1"/>
                          </a:solidFill>
                          <a:latin typeface="ＭＳ ゴシック" panose="020B0609070205080204" pitchFamily="49" charset="-128"/>
                          <a:ea typeface="ＭＳ ゴシック" panose="020B0609070205080204" pitchFamily="49" charset="-128"/>
                        </a:rPr>
                        <a:t>ショートステイやデイサービスのお客様に提供する活動メニューを増やしたい方に。簡単に楽しく作れて、ご家族にも喜ばれる季節の花リースの制作を実践します。　　</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9215313"/>
                  </a:ext>
                </a:extLst>
              </a:tr>
            </a:tbl>
          </a:graphicData>
        </a:graphic>
      </p:graphicFrame>
      <p:sp>
        <p:nvSpPr>
          <p:cNvPr id="92" name="テキスト プレースホルダー 91"/>
          <p:cNvSpPr>
            <a:spLocks noGrp="1"/>
          </p:cNvSpPr>
          <p:nvPr>
            <p:ph type="body" sz="quarter" idx="40"/>
          </p:nvPr>
        </p:nvSpPr>
        <p:spPr>
          <a:xfrm>
            <a:off x="1743419" y="8652959"/>
            <a:ext cx="5276007" cy="651432"/>
          </a:xfrm>
        </p:spPr>
        <p:txBody>
          <a:bodyPr/>
          <a:lstStyle/>
          <a:p>
            <a:pPr>
              <a:spcBef>
                <a:spcPts val="600"/>
              </a:spcBef>
            </a:pPr>
            <a:r>
              <a:rPr kumimoji="1" lang="ja-JP" altLang="en-US" sz="1200" b="1" dirty="0"/>
              <a:t>講師：奥田都子　　　　</a:t>
            </a:r>
            <a:r>
              <a:rPr lang="ja-JP" altLang="en-US" sz="1200" b="1" dirty="0"/>
              <a:t>場所：</a:t>
            </a:r>
            <a:r>
              <a:rPr lang="en-US" altLang="ja-JP" sz="1200" b="1" dirty="0"/>
              <a:t>3</a:t>
            </a:r>
            <a:r>
              <a:rPr lang="ja-JP" altLang="en-US" sz="1200" b="1" dirty="0"/>
              <a:t>階 家政実習室</a:t>
            </a:r>
            <a:endParaRPr lang="en-US" altLang="ja-JP" sz="1200" b="1" dirty="0"/>
          </a:p>
          <a:p>
            <a:pPr>
              <a:spcBef>
                <a:spcPts val="600"/>
              </a:spcBef>
            </a:pPr>
            <a:r>
              <a:rPr kumimoji="1" lang="ja-JP" altLang="en-US" sz="1200" b="1" dirty="0"/>
              <a:t>募集対象：介護現場でのレクリエーション支援に関心のある方</a:t>
            </a:r>
            <a:endParaRPr kumimoji="1" lang="en-US" altLang="ja-JP" sz="1200" b="1" dirty="0"/>
          </a:p>
          <a:p>
            <a:pPr>
              <a:spcBef>
                <a:spcPts val="600"/>
              </a:spcBef>
            </a:pPr>
            <a:r>
              <a:rPr kumimoji="1" lang="zh-TW" altLang="en-US" sz="1200" b="1" dirty="0"/>
              <a:t>申込期間：</a:t>
            </a:r>
            <a:r>
              <a:rPr lang="en-US" altLang="ja-JP" sz="1200" b="1" dirty="0"/>
              <a:t>12</a:t>
            </a:r>
            <a:r>
              <a:rPr kumimoji="1" lang="zh-TW" altLang="en-US" sz="1200" b="1" dirty="0"/>
              <a:t>月</a:t>
            </a:r>
            <a:r>
              <a:rPr lang="ja-JP" altLang="en-US" sz="1200" b="1" dirty="0"/>
              <a:t>１</a:t>
            </a:r>
            <a:r>
              <a:rPr kumimoji="1" lang="zh-TW" altLang="en-US" sz="1200" b="1" dirty="0"/>
              <a:t>日（</a:t>
            </a:r>
            <a:r>
              <a:rPr lang="ja-JP" altLang="en-US" sz="1200" b="1" dirty="0"/>
              <a:t>月</a:t>
            </a:r>
            <a:r>
              <a:rPr kumimoji="1" lang="zh-TW" altLang="en-US" sz="1200" b="1" dirty="0"/>
              <a:t>）</a:t>
            </a:r>
            <a:r>
              <a:rPr lang="ja-JP" altLang="en-US" sz="1200" b="1" dirty="0"/>
              <a:t>９</a:t>
            </a:r>
            <a:r>
              <a:rPr kumimoji="1" lang="ja-JP" altLang="en-US" sz="1200" b="1" dirty="0"/>
              <a:t>：</a:t>
            </a:r>
            <a:r>
              <a:rPr lang="en-US" altLang="ja-JP" sz="1200" b="1" dirty="0"/>
              <a:t>00</a:t>
            </a:r>
            <a:r>
              <a:rPr kumimoji="1" lang="zh-TW" altLang="en-US" sz="1200" b="1" dirty="0"/>
              <a:t>～</a:t>
            </a:r>
            <a:r>
              <a:rPr lang="ja-JP" altLang="en-US" sz="1200" b="1" dirty="0"/>
              <a:t>３</a:t>
            </a:r>
            <a:r>
              <a:rPr kumimoji="1" lang="zh-TW" altLang="en-US" sz="1200" b="1" dirty="0"/>
              <a:t>月</a:t>
            </a:r>
            <a:r>
              <a:rPr lang="ja-JP" altLang="en-US" sz="1200" b="1" dirty="0"/>
              <a:t>７</a:t>
            </a:r>
            <a:r>
              <a:rPr kumimoji="1" lang="zh-TW" altLang="en-US" sz="1200" b="1" dirty="0"/>
              <a:t>日（</a:t>
            </a:r>
            <a:r>
              <a:rPr kumimoji="1" lang="ja-JP" altLang="en-US" sz="1200" b="1" dirty="0"/>
              <a:t>土</a:t>
            </a:r>
            <a:r>
              <a:rPr kumimoji="1" lang="zh-TW" altLang="en-US" sz="1200" b="1" dirty="0"/>
              <a:t>）</a:t>
            </a:r>
            <a:r>
              <a:rPr lang="en-US" altLang="ja-JP" sz="1200" b="1" dirty="0"/>
              <a:t>18</a:t>
            </a:r>
            <a:r>
              <a:rPr kumimoji="1" lang="zh-TW" altLang="en-US" sz="1200" b="1" dirty="0"/>
              <a:t>：</a:t>
            </a:r>
            <a:r>
              <a:rPr kumimoji="1" lang="en-US" altLang="ja-JP" sz="1200" b="1" dirty="0"/>
              <a:t>00</a:t>
            </a:r>
            <a:br>
              <a:rPr kumimoji="1" lang="zh-TW" altLang="en-US" sz="1200" b="1" dirty="0"/>
            </a:br>
            <a:endParaRPr kumimoji="1" lang="zh-TW" altLang="en-US" sz="1200" b="1" dirty="0"/>
          </a:p>
          <a:p>
            <a:pPr>
              <a:spcBef>
                <a:spcPts val="600"/>
              </a:spcBef>
            </a:pPr>
            <a:endParaRPr kumimoji="1" lang="ja-JP" altLang="en-US" sz="1050" b="1" dirty="0"/>
          </a:p>
        </p:txBody>
      </p:sp>
      <p:pic>
        <p:nvPicPr>
          <p:cNvPr id="5" name="図 4">
            <a:extLst>
              <a:ext uri="{FF2B5EF4-FFF2-40B4-BE49-F238E27FC236}">
                <a16:creationId xmlns:a16="http://schemas.microsoft.com/office/drawing/2014/main" id="{6CEEFC90-2A10-B4B8-0985-AD3A8CC63681}"/>
              </a:ext>
            </a:extLst>
          </p:cNvPr>
          <p:cNvPicPr>
            <a:picLocks noChangeAspect="1"/>
          </p:cNvPicPr>
          <p:nvPr/>
        </p:nvPicPr>
        <p:blipFill>
          <a:blip r:embed="rId3"/>
          <a:stretch>
            <a:fillRect/>
          </a:stretch>
        </p:blipFill>
        <p:spPr>
          <a:xfrm>
            <a:off x="6400884" y="3171816"/>
            <a:ext cx="902286" cy="908383"/>
          </a:xfrm>
          <a:prstGeom prst="rect">
            <a:avLst/>
          </a:prstGeom>
        </p:spPr>
      </p:pic>
      <p:pic>
        <p:nvPicPr>
          <p:cNvPr id="12" name="図 11">
            <a:extLst>
              <a:ext uri="{FF2B5EF4-FFF2-40B4-BE49-F238E27FC236}">
                <a16:creationId xmlns:a16="http://schemas.microsoft.com/office/drawing/2014/main" id="{58EFC72B-98D7-BB7D-B874-73BEF35CAFD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7390" y="9425953"/>
            <a:ext cx="821988" cy="821988"/>
          </a:xfrm>
          <a:prstGeom prst="rect">
            <a:avLst/>
          </a:prstGeom>
        </p:spPr>
      </p:pic>
    </p:spTree>
    <p:extLst>
      <p:ext uri="{BB962C8B-B14F-4D97-AF65-F5344CB8AC3E}">
        <p14:creationId xmlns:p14="http://schemas.microsoft.com/office/powerpoint/2010/main" val="32569618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734</TotalTime>
  <Words>551</Words>
  <Application>Microsoft Office PowerPoint</Application>
  <PresentationFormat>ユーザー設定</PresentationFormat>
  <Paragraphs>54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HG丸ｺﾞｼｯｸM-PRO</vt:lpstr>
      <vt:lpstr>ＭＳ ゴシック</vt:lpstr>
      <vt:lpstr>メイリオ</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kibayashi</dc:creator>
  <cp:lastModifiedBy>身江子 木林</cp:lastModifiedBy>
  <cp:revision>34</cp:revision>
  <cp:lastPrinted>2025-11-12T01:48:28Z</cp:lastPrinted>
  <dcterms:created xsi:type="dcterms:W3CDTF">2015-03-09T04:28:51Z</dcterms:created>
  <dcterms:modified xsi:type="dcterms:W3CDTF">2025-12-03T01:06:15Z</dcterms:modified>
</cp:coreProperties>
</file>