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80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沖本 崇" initials="沖本" lastIdx="2" clrIdx="0">
    <p:extLst>
      <p:ext uri="{19B8F6BF-5375-455C-9EA6-DF929625EA0E}">
        <p15:presenceInfo xmlns:p15="http://schemas.microsoft.com/office/powerpoint/2012/main" userId="1f2a3e60fc5e711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97F8"/>
    <a:srgbClr val="F5A700"/>
    <a:srgbClr val="FF7F7F"/>
    <a:srgbClr val="4E91F0"/>
    <a:srgbClr val="E8D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94660"/>
  </p:normalViewPr>
  <p:slideViewPr>
    <p:cSldViewPr snapToGrid="0">
      <p:cViewPr varScale="1">
        <p:scale>
          <a:sx n="85" d="100"/>
          <a:sy n="85" d="100"/>
        </p:scale>
        <p:origin x="152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沖本 崇" userId="1f2a3e60fc5e7111" providerId="LiveId" clId="{4243A194-1448-4C7D-B255-BE9C462F5CD7}"/>
    <pc:docChg chg="modSld">
      <pc:chgData name="沖本 崇" userId="1f2a3e60fc5e7111" providerId="LiveId" clId="{4243A194-1448-4C7D-B255-BE9C462F5CD7}" dt="2022-04-28T05:07:26.552" v="33"/>
      <pc:docMkLst>
        <pc:docMk/>
      </pc:docMkLst>
      <pc:sldChg chg="modSp mod">
        <pc:chgData name="沖本 崇" userId="1f2a3e60fc5e7111" providerId="LiveId" clId="{4243A194-1448-4C7D-B255-BE9C462F5CD7}" dt="2022-04-28T05:05:15.815" v="1"/>
        <pc:sldMkLst>
          <pc:docMk/>
          <pc:sldMk cId="380006353" sldId="285"/>
        </pc:sldMkLst>
        <pc:spChg chg="mod">
          <ac:chgData name="沖本 崇" userId="1f2a3e60fc5e7111" providerId="LiveId" clId="{4243A194-1448-4C7D-B255-BE9C462F5CD7}" dt="2022-04-28T05:05:15.815" v="1"/>
          <ac:spMkLst>
            <pc:docMk/>
            <pc:sldMk cId="380006353" sldId="285"/>
            <ac:spMk id="15" creationId="{6E790648-E244-4615-8B7A-7E0B943F77F9}"/>
          </ac:spMkLst>
        </pc:spChg>
      </pc:sldChg>
      <pc:sldChg chg="modSp mod">
        <pc:chgData name="沖本 崇" userId="1f2a3e60fc5e7111" providerId="LiveId" clId="{4243A194-1448-4C7D-B255-BE9C462F5CD7}" dt="2022-04-28T05:05:29.598" v="3"/>
        <pc:sldMkLst>
          <pc:docMk/>
          <pc:sldMk cId="3885727189" sldId="293"/>
        </pc:sldMkLst>
        <pc:spChg chg="mod">
          <ac:chgData name="沖本 崇" userId="1f2a3e60fc5e7111" providerId="LiveId" clId="{4243A194-1448-4C7D-B255-BE9C462F5CD7}" dt="2022-04-28T05:05:29.598" v="3"/>
          <ac:spMkLst>
            <pc:docMk/>
            <pc:sldMk cId="3885727189" sldId="293"/>
            <ac:spMk id="16" creationId="{08D2888B-B9EC-4114-8A04-76052720C2A8}"/>
          </ac:spMkLst>
        </pc:spChg>
      </pc:sldChg>
      <pc:sldChg chg="modSp mod">
        <pc:chgData name="沖本 崇" userId="1f2a3e60fc5e7111" providerId="LiveId" clId="{4243A194-1448-4C7D-B255-BE9C462F5CD7}" dt="2022-04-28T05:05:48.595" v="7"/>
        <pc:sldMkLst>
          <pc:docMk/>
          <pc:sldMk cId="3675030657" sldId="294"/>
        </pc:sldMkLst>
        <pc:spChg chg="mod">
          <ac:chgData name="沖本 崇" userId="1f2a3e60fc5e7111" providerId="LiveId" clId="{4243A194-1448-4C7D-B255-BE9C462F5CD7}" dt="2022-04-28T05:05:48.595" v="7"/>
          <ac:spMkLst>
            <pc:docMk/>
            <pc:sldMk cId="3675030657" sldId="294"/>
            <ac:spMk id="16" creationId="{08D2888B-B9EC-4114-8A04-76052720C2A8}"/>
          </ac:spMkLst>
        </pc:spChg>
      </pc:sldChg>
      <pc:sldChg chg="modSp mod">
        <pc:chgData name="沖本 崇" userId="1f2a3e60fc5e7111" providerId="LiveId" clId="{4243A194-1448-4C7D-B255-BE9C462F5CD7}" dt="2022-04-28T05:06:15.175" v="15"/>
        <pc:sldMkLst>
          <pc:docMk/>
          <pc:sldMk cId="496989268" sldId="296"/>
        </pc:sldMkLst>
        <pc:spChg chg="mod">
          <ac:chgData name="沖本 崇" userId="1f2a3e60fc5e7111" providerId="LiveId" clId="{4243A194-1448-4C7D-B255-BE9C462F5CD7}" dt="2022-04-28T05:06:15.175" v="15"/>
          <ac:spMkLst>
            <pc:docMk/>
            <pc:sldMk cId="496989268" sldId="296"/>
            <ac:spMk id="16" creationId="{08D2888B-B9EC-4114-8A04-76052720C2A8}"/>
          </ac:spMkLst>
        </pc:spChg>
      </pc:sldChg>
      <pc:sldChg chg="modSp mod">
        <pc:chgData name="沖本 崇" userId="1f2a3e60fc5e7111" providerId="LiveId" clId="{4243A194-1448-4C7D-B255-BE9C462F5CD7}" dt="2022-04-28T05:06:46.781" v="23" actId="20577"/>
        <pc:sldMkLst>
          <pc:docMk/>
          <pc:sldMk cId="829204246" sldId="298"/>
        </pc:sldMkLst>
        <pc:spChg chg="mod">
          <ac:chgData name="沖本 崇" userId="1f2a3e60fc5e7111" providerId="LiveId" clId="{4243A194-1448-4C7D-B255-BE9C462F5CD7}" dt="2022-04-28T05:06:46.781" v="23" actId="20577"/>
          <ac:spMkLst>
            <pc:docMk/>
            <pc:sldMk cId="829204246" sldId="298"/>
            <ac:spMk id="16" creationId="{08D2888B-B9EC-4114-8A04-76052720C2A8}"/>
          </ac:spMkLst>
        </pc:spChg>
      </pc:sldChg>
      <pc:sldChg chg="modSp mod">
        <pc:chgData name="沖本 崇" userId="1f2a3e60fc5e7111" providerId="LiveId" clId="{4243A194-1448-4C7D-B255-BE9C462F5CD7}" dt="2022-04-28T05:07:00.731" v="27"/>
        <pc:sldMkLst>
          <pc:docMk/>
          <pc:sldMk cId="2653675557" sldId="300"/>
        </pc:sldMkLst>
        <pc:spChg chg="mod">
          <ac:chgData name="沖本 崇" userId="1f2a3e60fc5e7111" providerId="LiveId" clId="{4243A194-1448-4C7D-B255-BE9C462F5CD7}" dt="2022-04-28T05:07:00.731" v="27"/>
          <ac:spMkLst>
            <pc:docMk/>
            <pc:sldMk cId="2653675557" sldId="300"/>
            <ac:spMk id="16" creationId="{08D2888B-B9EC-4114-8A04-76052720C2A8}"/>
          </ac:spMkLst>
        </pc:spChg>
      </pc:sldChg>
      <pc:sldChg chg="modSp mod">
        <pc:chgData name="沖本 崇" userId="1f2a3e60fc5e7111" providerId="LiveId" clId="{4243A194-1448-4C7D-B255-BE9C462F5CD7}" dt="2022-04-28T05:07:10.687" v="29"/>
        <pc:sldMkLst>
          <pc:docMk/>
          <pc:sldMk cId="329916050" sldId="301"/>
        </pc:sldMkLst>
        <pc:spChg chg="mod">
          <ac:chgData name="沖本 崇" userId="1f2a3e60fc5e7111" providerId="LiveId" clId="{4243A194-1448-4C7D-B255-BE9C462F5CD7}" dt="2022-04-28T05:07:10.687" v="29"/>
          <ac:spMkLst>
            <pc:docMk/>
            <pc:sldMk cId="329916050" sldId="301"/>
            <ac:spMk id="16" creationId="{08D2888B-B9EC-4114-8A04-76052720C2A8}"/>
          </ac:spMkLst>
        </pc:spChg>
      </pc:sldChg>
      <pc:sldChg chg="modSp mod">
        <pc:chgData name="沖本 崇" userId="1f2a3e60fc5e7111" providerId="LiveId" clId="{4243A194-1448-4C7D-B255-BE9C462F5CD7}" dt="2022-04-28T05:07:26.552" v="33"/>
        <pc:sldMkLst>
          <pc:docMk/>
          <pc:sldMk cId="642726539" sldId="303"/>
        </pc:sldMkLst>
        <pc:spChg chg="mod">
          <ac:chgData name="沖本 崇" userId="1f2a3e60fc5e7111" providerId="LiveId" clId="{4243A194-1448-4C7D-B255-BE9C462F5CD7}" dt="2022-04-28T05:07:26.552" v="33"/>
          <ac:spMkLst>
            <pc:docMk/>
            <pc:sldMk cId="642726539" sldId="303"/>
            <ac:spMk id="16" creationId="{08D2888B-B9EC-4114-8A04-76052720C2A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7CF0734-64AD-478F-A41C-482E76EC6C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2C25998-9563-4527-8096-5B3C5ED692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F4E0A-4152-4962-8452-280C378F41BE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861A704-8A9F-40A4-9C4C-34A03E096F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E8E6257-51D4-4392-9718-00D3A900BC4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6038F-06F2-4A1C-A33D-4D746C6F9F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439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D438A0-2555-4EDF-BBB9-C88AA2CC8F24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497DFA-8212-4C40-82E8-B66C72B91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2535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9A1EE-39D8-4F9D-BCEF-7DF434F95821}" type="datetime1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©2024 </a:t>
            </a:r>
            <a:r>
              <a:rPr kumimoji="1" lang="ja-JP" altLang="en-US" dirty="0"/>
              <a:t>＆ </a:t>
            </a:r>
            <a:r>
              <a:rPr kumimoji="1" lang="en-US" altLang="ja-JP" dirty="0"/>
              <a:t>Consulting Firm.com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3B4F-0644-4D9B-961F-FC348BFE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300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FFE5-B178-4D92-ACA0-83FFD8F7803F}" type="datetime1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©2024 </a:t>
            </a:r>
            <a:r>
              <a:rPr kumimoji="1" lang="ja-JP" altLang="en-US" dirty="0"/>
              <a:t>＆ </a:t>
            </a:r>
            <a:r>
              <a:rPr kumimoji="1" lang="en-US" altLang="ja-JP" dirty="0"/>
              <a:t>Consulting Firm.com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3B4F-0644-4D9B-961F-FC348BFE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014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ECDF-33BE-4BCB-B59B-42FA1AE53182}" type="datetime1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©2024 </a:t>
            </a:r>
            <a:r>
              <a:rPr kumimoji="1" lang="ja-JP" altLang="en-US" dirty="0"/>
              <a:t>＆ </a:t>
            </a:r>
            <a:r>
              <a:rPr kumimoji="1" lang="en-US" altLang="ja-JP" dirty="0"/>
              <a:t>Consulting Firm.com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3B4F-0644-4D9B-961F-FC348BFE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09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12A9B-595D-4D49-956E-5306BB9A7537}" type="datetime1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©2024 </a:t>
            </a:r>
            <a:r>
              <a:rPr kumimoji="1" lang="ja-JP" altLang="en-US" dirty="0"/>
              <a:t>＆ </a:t>
            </a:r>
            <a:r>
              <a:rPr kumimoji="1" lang="en-US" altLang="ja-JP" dirty="0"/>
              <a:t>Consulting Firm.com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3B4F-0644-4D9B-961F-FC348BFE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863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1475-6867-4013-9EF2-714D107137A6}" type="datetime1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©2024 </a:t>
            </a:r>
            <a:r>
              <a:rPr kumimoji="1" lang="ja-JP" altLang="en-US" dirty="0"/>
              <a:t>＆ </a:t>
            </a:r>
            <a:r>
              <a:rPr kumimoji="1" lang="en-US" altLang="ja-JP" dirty="0"/>
              <a:t>Consulting Firm.com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3B4F-0644-4D9B-961F-FC348BFE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28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F1D9-72E6-452B-876F-920CDB7D2766}" type="datetime1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©2024 </a:t>
            </a:r>
            <a:r>
              <a:rPr kumimoji="1" lang="ja-JP" altLang="en-US" dirty="0"/>
              <a:t>＆ </a:t>
            </a:r>
            <a:r>
              <a:rPr kumimoji="1" lang="en-US" altLang="ja-JP" dirty="0"/>
              <a:t>Consulting Firm.com</a:t>
            </a:r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3B4F-0644-4D9B-961F-FC348BFE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41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5C42-F8A1-4CF0-8B26-61414D5FB1EB}" type="datetime1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©2024 </a:t>
            </a:r>
            <a:r>
              <a:rPr kumimoji="1" lang="ja-JP" altLang="en-US" dirty="0"/>
              <a:t>＆ </a:t>
            </a:r>
            <a:r>
              <a:rPr kumimoji="1" lang="en-US" altLang="ja-JP" dirty="0"/>
              <a:t>Consulting Firm.com</a:t>
            </a:r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3B4F-0644-4D9B-961F-FC348BFE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303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1F7B-BB48-4411-BA97-D86A9EE90DD6}" type="datetime1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©2024 </a:t>
            </a:r>
            <a:r>
              <a:rPr kumimoji="1" lang="ja-JP" altLang="en-US" dirty="0"/>
              <a:t>＆ </a:t>
            </a:r>
            <a:r>
              <a:rPr kumimoji="1" lang="en-US" altLang="ja-JP" dirty="0"/>
              <a:t>Consulting Firm.com</a:t>
            </a:r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3B4F-0644-4D9B-961F-FC348BFE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383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D50D2-FC24-4765-99B1-8D5D46198F69}" type="datetime1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©2024 </a:t>
            </a:r>
            <a:r>
              <a:rPr kumimoji="1" lang="ja-JP" altLang="en-US" dirty="0"/>
              <a:t>＆ </a:t>
            </a:r>
            <a:r>
              <a:rPr kumimoji="1" lang="en-US" altLang="ja-JP" dirty="0"/>
              <a:t>Consulting Firm.com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3B4F-0644-4D9B-961F-FC348BFE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6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2D73-B5A9-45AE-9F56-B5393601FD6D}" type="datetime1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©2024 </a:t>
            </a:r>
            <a:r>
              <a:rPr kumimoji="1" lang="ja-JP" altLang="en-US" dirty="0"/>
              <a:t>＆ </a:t>
            </a:r>
            <a:r>
              <a:rPr kumimoji="1" lang="en-US" altLang="ja-JP" dirty="0"/>
              <a:t>Consulting Firm.com</a:t>
            </a:r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3B4F-0644-4D9B-961F-FC348BFE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076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4957-2BE7-48F8-91CB-4D58ED9AC985}" type="datetime1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©2024 </a:t>
            </a:r>
            <a:r>
              <a:rPr kumimoji="1" lang="ja-JP" altLang="en-US" dirty="0"/>
              <a:t>＆ </a:t>
            </a:r>
            <a:r>
              <a:rPr kumimoji="1" lang="en-US" altLang="ja-JP" dirty="0"/>
              <a:t>Consulting Firm.com</a:t>
            </a:r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3B4F-0644-4D9B-961F-FC348BFE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151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8D11A-697F-439E-9563-7C9FA61A4F62}" type="datetime1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dirty="0"/>
              <a:t>©2024 </a:t>
            </a:r>
            <a:r>
              <a:rPr kumimoji="1" lang="ja-JP" altLang="en-US" dirty="0"/>
              <a:t>＆ </a:t>
            </a:r>
            <a:r>
              <a:rPr kumimoji="1" lang="en-US" altLang="ja-JP" dirty="0"/>
              <a:t>Consulting Firm.com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83B4F-0644-4D9B-961F-FC348BFE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665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0F9CBB-283B-981D-A3EA-967AE6A08C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3">
            <a:extLst>
              <a:ext uri="{FF2B5EF4-FFF2-40B4-BE49-F238E27FC236}">
                <a16:creationId xmlns:a16="http://schemas.microsoft.com/office/drawing/2014/main" id="{D0B649C8-75BE-EED9-9F18-B5789EE1E2A1}"/>
              </a:ext>
            </a:extLst>
          </p:cNvPr>
          <p:cNvSpPr txBox="1">
            <a:spLocks/>
          </p:cNvSpPr>
          <p:nvPr/>
        </p:nvSpPr>
        <p:spPr>
          <a:xfrm>
            <a:off x="2674449" y="65024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ja-JP" sz="1400" dirty="0"/>
              <a:t>©2024 </a:t>
            </a:r>
            <a:r>
              <a:rPr kumimoji="1" lang="ja-JP" altLang="en-US" sz="1400" dirty="0"/>
              <a:t>＆ </a:t>
            </a:r>
            <a:r>
              <a:rPr kumimoji="1" lang="en-US" altLang="ja-JP" sz="1400" dirty="0"/>
              <a:t>Consulting Firm.com</a:t>
            </a:r>
            <a:endParaRPr kumimoji="1" lang="ja-JP" altLang="en-US" dirty="0"/>
          </a:p>
        </p:txBody>
      </p:sp>
      <p:sp>
        <p:nvSpPr>
          <p:cNvPr id="3" name="スライド番号プレースホルダー 4">
            <a:extLst>
              <a:ext uri="{FF2B5EF4-FFF2-40B4-BE49-F238E27FC236}">
                <a16:creationId xmlns:a16="http://schemas.microsoft.com/office/drawing/2014/main" id="{3AA11F99-A3F9-205C-2DA7-D6B32B4EFDA0}"/>
              </a:ext>
            </a:extLst>
          </p:cNvPr>
          <p:cNvSpPr txBox="1">
            <a:spLocks/>
          </p:cNvSpPr>
          <p:nvPr/>
        </p:nvSpPr>
        <p:spPr>
          <a:xfrm>
            <a:off x="6940979" y="650240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E83B4F-0644-4D9B-961F-FC348BFE6B4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0F4DF0D1-D5EA-320D-4834-08EE066438A3}"/>
              </a:ext>
            </a:extLst>
          </p:cNvPr>
          <p:cNvGrpSpPr/>
          <p:nvPr/>
        </p:nvGrpSpPr>
        <p:grpSpPr>
          <a:xfrm>
            <a:off x="6215347" y="459070"/>
            <a:ext cx="789890" cy="306539"/>
            <a:chOff x="4156643" y="5168034"/>
            <a:chExt cx="1622137" cy="629515"/>
          </a:xfrm>
        </p:grpSpPr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id="{6D0D7C75-E5C6-A115-67D8-8B3B0A225818}"/>
                </a:ext>
              </a:extLst>
            </p:cNvPr>
            <p:cNvSpPr/>
            <p:nvPr/>
          </p:nvSpPr>
          <p:spPr bwMode="auto">
            <a:xfrm>
              <a:off x="4156643" y="5168034"/>
              <a:ext cx="1622137" cy="629515"/>
            </a:xfrm>
            <a:prstGeom prst="roundRect">
              <a:avLst>
                <a:gd name="adj" fmla="val 50000"/>
              </a:avLst>
            </a:prstGeom>
            <a:solidFill>
              <a:srgbClr val="FF00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164FEE98-3BF0-5952-AB02-1EED3E47733D}"/>
                </a:ext>
              </a:extLst>
            </p:cNvPr>
            <p:cNvSpPr txBox="1"/>
            <p:nvPr/>
          </p:nvSpPr>
          <p:spPr>
            <a:xfrm>
              <a:off x="4248610" y="5365751"/>
              <a:ext cx="1398208" cy="234080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ja-JP" b="1" dirty="0">
                  <a:solidFill>
                    <a:schemeClr val="bg1"/>
                  </a:solidFill>
                  <a:latin typeface="Arial Black" panose="020B0A04020102020204" pitchFamily="34" charset="0"/>
                  <a:ea typeface="+mj-ea"/>
                </a:rPr>
                <a:t>Confidential</a:t>
              </a:r>
              <a:endParaRPr kumimoji="1" lang="ja-JP" altLang="en-US" dirty="0">
                <a:solidFill>
                  <a:schemeClr val="bg1"/>
                </a:solidFill>
                <a:latin typeface="Arial Black" panose="020B0A04020102020204" pitchFamily="34" charset="0"/>
                <a:ea typeface="+mj-ea"/>
              </a:endParaRPr>
            </a:p>
          </p:txBody>
        </p:sp>
      </p:grpSp>
      <p:pic>
        <p:nvPicPr>
          <p:cNvPr id="7" name="図 6">
            <a:extLst>
              <a:ext uri="{FF2B5EF4-FFF2-40B4-BE49-F238E27FC236}">
                <a16:creationId xmlns:a16="http://schemas.microsoft.com/office/drawing/2014/main" id="{FCD4B1BC-9635-A3F1-127C-6066002AEA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200" y="263555"/>
            <a:ext cx="2000250" cy="761071"/>
          </a:xfrm>
          <a:prstGeom prst="rect">
            <a:avLst/>
          </a:prstGeom>
        </p:spPr>
      </p:pic>
      <p:sp>
        <p:nvSpPr>
          <p:cNvPr id="8" name="フッター プレースホルダー 3">
            <a:extLst>
              <a:ext uri="{FF2B5EF4-FFF2-40B4-BE49-F238E27FC236}">
                <a16:creationId xmlns:a16="http://schemas.microsoft.com/office/drawing/2014/main" id="{9D6CACD7-62EB-90F2-4531-6912754F2DD8}"/>
              </a:ext>
            </a:extLst>
          </p:cNvPr>
          <p:cNvSpPr txBox="1">
            <a:spLocks/>
          </p:cNvSpPr>
          <p:nvPr/>
        </p:nvSpPr>
        <p:spPr>
          <a:xfrm>
            <a:off x="19744" y="65024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管理番号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:Or001_a031_2412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11BB032-CB57-B27B-3282-16246849AF1B}"/>
              </a:ext>
            </a:extLst>
          </p:cNvPr>
          <p:cNvSpPr/>
          <p:nvPr/>
        </p:nvSpPr>
        <p:spPr>
          <a:xfrm>
            <a:off x="473719" y="72484"/>
            <a:ext cx="5637693" cy="8553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40000"/>
              </a:scheme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E4331B28-A85F-AD9C-B7E9-F47EA1F5C492}"/>
              </a:ext>
            </a:extLst>
          </p:cNvPr>
          <p:cNvSpPr txBox="1">
            <a:spLocks/>
          </p:cNvSpPr>
          <p:nvPr/>
        </p:nvSpPr>
        <p:spPr>
          <a:xfrm>
            <a:off x="687806" y="295926"/>
            <a:ext cx="7059386" cy="564045"/>
          </a:xfrm>
          <a:prstGeom prst="rect">
            <a:avLst/>
          </a:prstGeom>
        </p:spPr>
        <p:txBody>
          <a:bodyPr rtlCol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事業所名「　　　　　　　　　　　　　」　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1D4AECD-3654-7F35-C21F-428A82D6670D}"/>
              </a:ext>
            </a:extLst>
          </p:cNvPr>
          <p:cNvSpPr/>
          <p:nvPr/>
        </p:nvSpPr>
        <p:spPr>
          <a:xfrm>
            <a:off x="395506" y="246325"/>
            <a:ext cx="156425" cy="533595"/>
          </a:xfrm>
          <a:prstGeom prst="rect">
            <a:avLst/>
          </a:prstGeom>
          <a:solidFill>
            <a:srgbClr val="F5A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48135A32-B753-A165-D2C1-50DAB2EC2751}"/>
              </a:ext>
            </a:extLst>
          </p:cNvPr>
          <p:cNvSpPr/>
          <p:nvPr/>
        </p:nvSpPr>
        <p:spPr>
          <a:xfrm>
            <a:off x="194938" y="1132961"/>
            <a:ext cx="8731808" cy="1486254"/>
          </a:xfrm>
          <a:prstGeom prst="roundRect">
            <a:avLst>
              <a:gd name="adj" fmla="val 1533"/>
            </a:avLst>
          </a:prstGeom>
          <a:noFill/>
          <a:ln w="1270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3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5D53274C-48F1-D9CA-B399-6F495D42CC58}"/>
              </a:ext>
            </a:extLst>
          </p:cNvPr>
          <p:cNvSpPr txBox="1">
            <a:spLocks/>
          </p:cNvSpPr>
          <p:nvPr/>
        </p:nvSpPr>
        <p:spPr>
          <a:xfrm>
            <a:off x="217254" y="1403204"/>
            <a:ext cx="8556624" cy="2180051"/>
          </a:xfrm>
          <a:prstGeom prst="rect">
            <a:avLst/>
          </a:prstGeom>
        </p:spPr>
        <p:txBody>
          <a:bodyPr rtlCol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6A64D8F-069A-87C1-C5EC-65BD98AA2EF4}"/>
              </a:ext>
            </a:extLst>
          </p:cNvPr>
          <p:cNvSpPr/>
          <p:nvPr/>
        </p:nvSpPr>
        <p:spPr>
          <a:xfrm>
            <a:off x="100186" y="1000271"/>
            <a:ext cx="2248567" cy="54785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現状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分析・課題抽出</a:t>
            </a:r>
            <a:endParaRPr kumimoji="1"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62B80DB9-D043-E322-6A85-6F2529C8978A}"/>
              </a:ext>
            </a:extLst>
          </p:cNvPr>
          <p:cNvSpPr/>
          <p:nvPr/>
        </p:nvSpPr>
        <p:spPr>
          <a:xfrm>
            <a:off x="206096" y="2856922"/>
            <a:ext cx="8731808" cy="1591271"/>
          </a:xfrm>
          <a:prstGeom prst="roundRect">
            <a:avLst>
              <a:gd name="adj" fmla="val 1533"/>
            </a:avLst>
          </a:prstGeom>
          <a:noFill/>
          <a:ln w="1270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3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3D9E058D-90BD-AF01-9F55-5E35FE419CCC}"/>
              </a:ext>
            </a:extLst>
          </p:cNvPr>
          <p:cNvSpPr txBox="1">
            <a:spLocks/>
          </p:cNvSpPr>
          <p:nvPr/>
        </p:nvSpPr>
        <p:spPr>
          <a:xfrm>
            <a:off x="293688" y="3107128"/>
            <a:ext cx="8556624" cy="1341066"/>
          </a:xfrm>
          <a:prstGeom prst="rect">
            <a:avLst/>
          </a:prstGeom>
        </p:spPr>
        <p:txBody>
          <a:bodyPr rtlCol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5852C75-BA70-EB4F-D579-6BBE4DE97B47}"/>
              </a:ext>
            </a:extLst>
          </p:cNvPr>
          <p:cNvSpPr/>
          <p:nvPr/>
        </p:nvSpPr>
        <p:spPr>
          <a:xfrm>
            <a:off x="111346" y="2724232"/>
            <a:ext cx="1403690" cy="54785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目標設定</a:t>
            </a:r>
            <a:endParaRPr kumimoji="1"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B72678E8-06CC-77DB-53AB-AC0CD437F06D}"/>
              </a:ext>
            </a:extLst>
          </p:cNvPr>
          <p:cNvSpPr/>
          <p:nvPr/>
        </p:nvSpPr>
        <p:spPr>
          <a:xfrm>
            <a:off x="194938" y="4665824"/>
            <a:ext cx="8731808" cy="1896250"/>
          </a:xfrm>
          <a:prstGeom prst="roundRect">
            <a:avLst>
              <a:gd name="adj" fmla="val 1533"/>
            </a:avLst>
          </a:prstGeom>
          <a:noFill/>
          <a:ln w="12700"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3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B8E10A3F-51EB-BE51-D3CC-D6DF8EA61695}"/>
              </a:ext>
            </a:extLst>
          </p:cNvPr>
          <p:cNvSpPr txBox="1">
            <a:spLocks/>
          </p:cNvSpPr>
          <p:nvPr/>
        </p:nvSpPr>
        <p:spPr>
          <a:xfrm>
            <a:off x="217254" y="4936067"/>
            <a:ext cx="8556624" cy="1216011"/>
          </a:xfrm>
          <a:prstGeom prst="rect">
            <a:avLst/>
          </a:prstGeom>
        </p:spPr>
        <p:txBody>
          <a:bodyPr rtlCol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18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BEB481D-48C1-232E-C488-95342B313FB0}"/>
              </a:ext>
            </a:extLst>
          </p:cNvPr>
          <p:cNvSpPr/>
          <p:nvPr/>
        </p:nvSpPr>
        <p:spPr>
          <a:xfrm>
            <a:off x="100185" y="4533134"/>
            <a:ext cx="1701721" cy="54785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対応策の検討</a:t>
            </a:r>
            <a:endParaRPr kumimoji="1"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C0239228-4269-0349-434C-CC76537B9CD1}"/>
              </a:ext>
            </a:extLst>
          </p:cNvPr>
          <p:cNvSpPr/>
          <p:nvPr/>
        </p:nvSpPr>
        <p:spPr>
          <a:xfrm>
            <a:off x="6507356" y="853499"/>
            <a:ext cx="2288838" cy="85538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出来るだけ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書き出してみよう！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2682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3352</TotalTime>
  <Words>45</Words>
  <Application>Microsoft Office PowerPoint</Application>
  <PresentationFormat>画面に合わせる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Arial</vt:lpstr>
      <vt:lpstr>Arial Black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沖本 崇</dc:creator>
  <cp:lastModifiedBy>崇 沖本</cp:lastModifiedBy>
  <cp:revision>135</cp:revision>
  <dcterms:created xsi:type="dcterms:W3CDTF">2022-04-11T19:58:34Z</dcterms:created>
  <dcterms:modified xsi:type="dcterms:W3CDTF">2024-12-01T11:07:26Z</dcterms:modified>
</cp:coreProperties>
</file>