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8" r:id="rId1"/>
  </p:sldMasterIdLst>
  <p:notesMasterIdLst>
    <p:notesMasterId r:id="rId3"/>
  </p:notesMasterIdLst>
  <p:sldIdLst>
    <p:sldId id="262" r:id="rId2"/>
  </p:sldIdLst>
  <p:sldSz cx="7775575" cy="10907713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8EFA"/>
    <a:srgbClr val="FDA1A1"/>
    <a:srgbClr val="EED3FD"/>
    <a:srgbClr val="E5BCFC"/>
    <a:srgbClr val="DCB7FB"/>
    <a:srgbClr val="FEE0DA"/>
    <a:srgbClr val="FDB0A1"/>
    <a:srgbClr val="B483DD"/>
    <a:srgbClr val="9933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738" y="-213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56413" cy="510799"/>
          </a:xfrm>
          <a:prstGeom prst="rect">
            <a:avLst/>
          </a:prstGeom>
        </p:spPr>
        <p:txBody>
          <a:bodyPr vert="horz" lIns="94165" tIns="47083" rIns="94165" bIns="470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26" y="3"/>
            <a:ext cx="3056413" cy="510799"/>
          </a:xfrm>
          <a:prstGeom prst="rect">
            <a:avLst/>
          </a:prstGeom>
        </p:spPr>
        <p:txBody>
          <a:bodyPr vert="horz" lIns="94165" tIns="47083" rIns="94165" bIns="470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2021/12/21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00288" y="1271588"/>
            <a:ext cx="2452687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65" tIns="47083" rIns="94165" bIns="470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99440"/>
            <a:ext cx="5642610" cy="4008626"/>
          </a:xfrm>
          <a:prstGeom prst="rect">
            <a:avLst/>
          </a:prstGeom>
        </p:spPr>
        <p:txBody>
          <a:bodyPr vert="horz" lIns="94165" tIns="47083" rIns="94165" bIns="470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669849"/>
            <a:ext cx="3056413" cy="510798"/>
          </a:xfrm>
          <a:prstGeom prst="rect">
            <a:avLst/>
          </a:prstGeom>
        </p:spPr>
        <p:txBody>
          <a:bodyPr vert="horz" lIns="94165" tIns="47083" rIns="94165" bIns="470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26" y="9669849"/>
            <a:ext cx="3056413" cy="510798"/>
          </a:xfrm>
          <a:prstGeom prst="rect">
            <a:avLst/>
          </a:prstGeom>
        </p:spPr>
        <p:txBody>
          <a:bodyPr vert="horz" lIns="94165" tIns="47083" rIns="94165" bIns="470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725FA9-E880-4B1C-A147-5AE3FE618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016108-3F78-47E3-9D96-5B83462BD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9B7B02-5514-4345-A372-33E9B9A2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670220-98F4-47F7-ADAF-1FA59F0D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7C1689-CBCD-4AB2-9CDC-B21B978F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4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624DC-579F-42FF-A663-5C1C7663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FE2F23-5A85-4CCB-AA77-AC51A1088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053846-EB5F-4594-AA40-F25A1995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F91-A899-491C-AD54-DC915ED2357C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3E1F56-1F74-40AA-ADC8-ECC58CD9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51677B-572B-4D14-AED4-AA0480549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DA59-E680-435C-9BEC-3E4865B27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15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0ACB21-3F25-4442-8384-66D322855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39A337-B5D9-42F7-B18E-F00FB7BF6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CB4F3F-4740-4B53-A717-24FB53BF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AE3851-D222-457B-AD84-E10BE40E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E10A4B-E616-43AC-B7E0-D0ECC6C3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5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AC9DD4-F730-4046-A53A-60CAD5BE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6DCBE6-0F82-4637-8945-272B2CDA6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003BEA-0AD7-4F5C-AEAC-F019F716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7F57B-CB80-4579-9911-F54C98D9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81B50-107F-49FB-A32B-87DBD58C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81B54-190D-48CC-858C-635EAEEB7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B68703-E8A3-46A1-A03A-AFFE2156F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4F250F-3579-4589-9F83-975130E15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C8CA84-A267-469A-8549-BEEC4F06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B3C92D-C174-4917-B7AB-8E769015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4C3BD-5982-4775-9A12-898644C6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587199-A996-4249-B571-D62E4CE1A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9E070B-7595-4751-810C-942F7E14C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0E6F17-082C-4E9C-B745-3C87A2C4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5C0413-006E-473D-8ADE-8CE12B2E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DB3B25-3674-44DB-9C78-60F788B6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6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0D0CF-68B0-45D7-9A07-AB33B1C3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E7683A-AB00-4270-B710-968DB2775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FD4769-3B9A-4683-86E7-0A4AC80C8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B83B0C4-F9BF-487B-AE45-C70F9C396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453405-823E-4FEC-927A-7D92F5371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741442-F655-4466-912D-754089DD8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AA1040-FACE-4D3D-80A2-DCB2C1CB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64B22EE-64C0-4705-8958-5DF087D3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5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817607-4450-4481-A45E-52E813AB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A0AB4D-6541-414F-8104-4433CCF1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7E4E45-8380-4EC4-9341-E71FCDFC6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3721D8-7EB4-481E-8DB3-E087E8A8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0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D55A3E-75AB-4036-A71A-87EC95712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3F34F4-FAAF-4140-A083-FD70D3D11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45FCBA-3479-4499-B630-D5EBE00C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2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3872D0-3D41-49D9-AE8A-2737189F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03B7ED-F3FF-49D6-A460-B36D79232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C0A07A-1B63-4C1B-A16A-7DED3F2C6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CF4928-EA94-4DFD-A1C7-EA9B6CCF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F91-A899-491C-AD54-DC915ED2357C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82B1CA-42F7-4A2D-8ECF-BA64033E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91FCEC-0334-4BDF-B187-7B00801A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DA59-E680-435C-9BEC-3E4865B27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32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05DB2-46BF-4A7B-B549-7D8B9F2F4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6CC2FB8-320A-4A41-B3CE-E51F9627F0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A3A132-EE85-4C6E-A245-399167AC2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BEC44A-DCCC-424A-A0F0-789EFD4B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7341F0-CD1F-4288-BE67-8298CDE4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DA92FE-2CCE-498F-A3BF-7F74E674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2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5884A1-2149-45E0-B80D-5637347C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C18E16-35EB-4529-A7C4-059E5FAE3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542FB4-5D73-4874-80C6-BF8104050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2DF91-A899-491C-AD54-DC915ED2357C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E059B7-311D-485A-A1E2-CB889DB74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076D6C-BDED-45D2-9E9C-84534DD4B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DA59-E680-435C-9BEC-3E4865B27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6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EACF6F7-AB96-4313-9044-FBC8C8C6A8B8}"/>
              </a:ext>
            </a:extLst>
          </p:cNvPr>
          <p:cNvSpPr/>
          <p:nvPr/>
        </p:nvSpPr>
        <p:spPr>
          <a:xfrm>
            <a:off x="0" y="339977"/>
            <a:ext cx="7775575" cy="370378"/>
          </a:xfrm>
          <a:prstGeom prst="rect">
            <a:avLst/>
          </a:prstGeom>
          <a:gradFill flip="none" rotWithShape="1">
            <a:gsLst>
              <a:gs pos="0">
                <a:srgbClr val="B483DD">
                  <a:tint val="66000"/>
                  <a:satMod val="160000"/>
                </a:srgbClr>
              </a:gs>
              <a:gs pos="50000">
                <a:srgbClr val="B483DD">
                  <a:tint val="44500"/>
                  <a:satMod val="160000"/>
                </a:srgbClr>
              </a:gs>
              <a:gs pos="100000">
                <a:srgbClr val="B483D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2832568-06C9-4019-918B-6E493C6EE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54" b="45066"/>
          <a:stretch/>
        </p:blipFill>
        <p:spPr>
          <a:xfrm>
            <a:off x="712682" y="733634"/>
            <a:ext cx="1782963" cy="217023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476E6E-CF91-43D8-B399-91AA36FD0924}"/>
              </a:ext>
            </a:extLst>
          </p:cNvPr>
          <p:cNvSpPr txBox="1"/>
          <p:nvPr/>
        </p:nvSpPr>
        <p:spPr>
          <a:xfrm>
            <a:off x="1103669" y="346604"/>
            <a:ext cx="6486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一般社団法人静岡県介護福祉士会／富士・富士宮ブロック　主催</a:t>
            </a:r>
            <a:endParaRPr kumimoji="1" lang="ja-JP" altLang="en-US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DB6F2FD-5DA8-4D3F-A6FF-F8421A5829DC}"/>
              </a:ext>
            </a:extLst>
          </p:cNvPr>
          <p:cNvSpPr txBox="1"/>
          <p:nvPr/>
        </p:nvSpPr>
        <p:spPr>
          <a:xfrm>
            <a:off x="190126" y="7102445"/>
            <a:ext cx="7828375" cy="71120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b="1" dirty="0">
                <a:latin typeface="Arial Black" panose="020B0A04020102020204" pitchFamily="34" charset="0"/>
                <a:ea typeface="HG丸ｺﾞｼｯｸM-PRO" pitchFamily="50" charset="-128"/>
              </a:rPr>
              <a:t> 　　</a:t>
            </a:r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問合せ先　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一般社団法人 静岡県介護福祉士会　ブロック担当理事：遠藤勉　　事務局担当：平野幸子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420-0856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静岡市葵区駿府町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静岡県総合社会福祉会館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 054-253-0818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  FAX 054-253-0829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：／／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shizukai.jp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6AC6BB-8D55-4BCA-BD7F-6B4DD0CF190E}"/>
              </a:ext>
            </a:extLst>
          </p:cNvPr>
          <p:cNvSpPr txBox="1"/>
          <p:nvPr/>
        </p:nvSpPr>
        <p:spPr>
          <a:xfrm>
            <a:off x="853831" y="3758450"/>
            <a:ext cx="6413546" cy="225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　師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佐野　まい子　　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看護師、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IMA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国際メディカルアロマアドバイザー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41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開催日時　 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年１月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日（土）  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10:30〜12:30</a:t>
            </a:r>
          </a:p>
          <a:p>
            <a:pPr>
              <a:lnSpc>
                <a:spcPts val="2800"/>
              </a:lnSpc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　会　場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　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多機能型　イコイ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（就労移行・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型）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（富士市厚原</a:t>
            </a:r>
            <a:r>
              <a:rPr kumimoji="1"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1255-1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TEL0545-32-9353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定　員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申込締め切り　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新型コロナウイルス感染症の感染状況により、中止する場合がありますのでご了承ください。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92A3E97-4BA7-45DC-AAE6-886CB5207E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748" y="7216654"/>
            <a:ext cx="570685" cy="570685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A3FA227-835A-4F0B-BF17-31AA6DEE9990}"/>
              </a:ext>
            </a:extLst>
          </p:cNvPr>
          <p:cNvSpPr txBox="1"/>
          <p:nvPr/>
        </p:nvSpPr>
        <p:spPr>
          <a:xfrm>
            <a:off x="3599003" y="8729822"/>
            <a:ext cx="3292417" cy="148025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下記の参加申込書にご記入の上、事務局まで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願います。（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送信後、確認の電話をお願いします）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からのお申込みも可能です。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72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申し込み後、案内は致しませんので、当日は、時間までに会場へお越しください。申込みを取り消す場合は必ず下記までご連絡願います。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8CEFA71-7277-481F-8B09-BB9BAECA0021}"/>
              </a:ext>
            </a:extLst>
          </p:cNvPr>
          <p:cNvSpPr/>
          <p:nvPr/>
        </p:nvSpPr>
        <p:spPr>
          <a:xfrm>
            <a:off x="1103669" y="6226207"/>
            <a:ext cx="5922917" cy="768977"/>
          </a:xfrm>
          <a:prstGeom prst="rect">
            <a:avLst/>
          </a:prstGeom>
          <a:solidFill>
            <a:schemeClr val="bg1"/>
          </a:solidFill>
          <a:ln w="19050">
            <a:solidFill>
              <a:srgbClr val="D38E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019007" rtl="0" eaLnBrk="1" fontAlgn="auto" latinLnBrk="0" hangingPunct="1">
              <a:lnSpc>
                <a:spcPts val="17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下段の参加申込書にご記入の上、下記事務局まで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FAX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または郵送願います。（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FAX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送信後、確認の電話をお願いします）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HP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からのお申込みも可能です。申込後の連絡は致しませんので、当日はお時間までに会場にお越し下さい。申込みを取り消す場合は、必ず、事務局まで連絡願います。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C6949EF-5B4A-4853-A6E7-A4B0312CC36E}"/>
              </a:ext>
            </a:extLst>
          </p:cNvPr>
          <p:cNvSpPr txBox="1"/>
          <p:nvPr/>
        </p:nvSpPr>
        <p:spPr>
          <a:xfrm>
            <a:off x="3384391" y="6024304"/>
            <a:ext cx="1006792" cy="276999"/>
          </a:xfrm>
          <a:prstGeom prst="rect">
            <a:avLst/>
          </a:prstGeom>
          <a:gradFill flip="none" rotWithShape="1">
            <a:gsLst>
              <a:gs pos="0">
                <a:srgbClr val="D38EFA">
                  <a:shade val="30000"/>
                  <a:satMod val="115000"/>
                </a:srgbClr>
              </a:gs>
              <a:gs pos="50000">
                <a:srgbClr val="D38EFA">
                  <a:shade val="67500"/>
                  <a:satMod val="115000"/>
                </a:srgbClr>
              </a:gs>
              <a:gs pos="100000">
                <a:srgbClr val="D38EFA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endParaRPr kumimoji="1" lang="ja-JP" altLang="en-US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402EAD1-1C2F-4F8C-AC07-5741597709C3}"/>
              </a:ext>
            </a:extLst>
          </p:cNvPr>
          <p:cNvSpPr txBox="1"/>
          <p:nvPr/>
        </p:nvSpPr>
        <p:spPr>
          <a:xfrm>
            <a:off x="1154653" y="8367422"/>
            <a:ext cx="6486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富士・富士宮ブロック研修　介護</a:t>
            </a:r>
            <a:r>
              <a:rPr kumimoji="1"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アロマ＝みんなの笑顔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/15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1E40352-B90C-448C-AA91-4F8A36244655}"/>
              </a:ext>
            </a:extLst>
          </p:cNvPr>
          <p:cNvSpPr txBox="1"/>
          <p:nvPr/>
        </p:nvSpPr>
        <p:spPr>
          <a:xfrm>
            <a:off x="2001955" y="8663498"/>
            <a:ext cx="6486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送信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054-253-0829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403B2DF-1B05-4EDB-BC15-7FED52ECC4D5}"/>
              </a:ext>
            </a:extLst>
          </p:cNvPr>
          <p:cNvSpPr txBox="1"/>
          <p:nvPr/>
        </p:nvSpPr>
        <p:spPr>
          <a:xfrm>
            <a:off x="841791" y="9845495"/>
            <a:ext cx="898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フリガナ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429FD58-EA42-415D-AB55-2DD3B803E1E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948" t="56074" r="14709" b="16198"/>
          <a:stretch/>
        </p:blipFill>
        <p:spPr>
          <a:xfrm>
            <a:off x="478194" y="8672837"/>
            <a:ext cx="6734510" cy="1968175"/>
          </a:xfrm>
          <a:prstGeom prst="rect">
            <a:avLst/>
          </a:prstGeom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73981BA5-E514-4BE9-8F55-DF1A7337FF5D}"/>
              </a:ext>
            </a:extLst>
          </p:cNvPr>
          <p:cNvSpPr/>
          <p:nvPr/>
        </p:nvSpPr>
        <p:spPr>
          <a:xfrm>
            <a:off x="5859780" y="3583320"/>
            <a:ext cx="225890" cy="946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B23392F-DA11-4A22-9724-E2EC55DC920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3" t="18662" r="14620" b="25760"/>
          <a:stretch/>
        </p:blipFill>
        <p:spPr>
          <a:xfrm>
            <a:off x="6439660" y="8192019"/>
            <a:ext cx="451760" cy="444168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30C5A5-F429-4CBA-A673-D3942CB508F6}"/>
              </a:ext>
            </a:extLst>
          </p:cNvPr>
          <p:cNvSpPr txBox="1"/>
          <p:nvPr/>
        </p:nvSpPr>
        <p:spPr>
          <a:xfrm>
            <a:off x="841791" y="2767819"/>
            <a:ext cx="6598692" cy="1173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200" b="1" i="0" dirty="0">
                <a:solidFill>
                  <a:srgbClr val="000000"/>
                </a:solidFill>
                <a:effectLst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心と体のバランスを崩すことで起こる不調。これに対して心身ともにアプローチできる新しい</a:t>
            </a:r>
            <a:endParaRPr lang="en-US" altLang="ja-JP" sz="1200" b="1" i="0" dirty="0">
              <a:solidFill>
                <a:srgbClr val="000000"/>
              </a:solidFill>
              <a:effectLst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</a:t>
            </a:r>
            <a:r>
              <a:rPr lang="ja-JP" altLang="en-US" sz="1200" b="1" i="0" dirty="0">
                <a:solidFill>
                  <a:srgbClr val="000000"/>
                </a:solidFill>
                <a:effectLst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ケアテクニックとして注目されているのが、統合医療の考えに基づくメディカルアロマです。</a:t>
            </a:r>
            <a:endParaRPr lang="en-US" altLang="ja-JP" sz="1200" b="1" i="0" dirty="0">
              <a:solidFill>
                <a:srgbClr val="000000"/>
              </a:solidFill>
              <a:effectLst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香りの力に医師も注目。さまざまな医療・福祉機関でメディカルアロマが導入されています。</a:t>
            </a:r>
          </a:p>
          <a:p>
            <a:pPr>
              <a:lnSpc>
                <a:spcPts val="2300"/>
              </a:lnSpc>
            </a:pPr>
            <a:endParaRPr lang="ja-JP" altLang="en-US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06B824-68B3-45B1-A8A8-E1BACF77F963}"/>
              </a:ext>
            </a:extLst>
          </p:cNvPr>
          <p:cNvSpPr txBox="1"/>
          <p:nvPr/>
        </p:nvSpPr>
        <p:spPr>
          <a:xfrm>
            <a:off x="943479" y="1126089"/>
            <a:ext cx="629306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en-US" altLang="ja-JP" sz="5400" b="1" dirty="0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kumimoji="1" lang="ja-JP" altLang="en-US" sz="5400" dirty="0">
                <a:latin typeface="HGS明朝E" panose="02020900000000000000" pitchFamily="18" charset="-128"/>
                <a:ea typeface="HGS明朝E" panose="02020900000000000000" pitchFamily="18" charset="-128"/>
              </a:rPr>
              <a:t>介護</a:t>
            </a:r>
            <a:r>
              <a:rPr kumimoji="1" lang="en-US" altLang="ja-JP" sz="5400" dirty="0">
                <a:latin typeface="HGS明朝E" panose="02020900000000000000" pitchFamily="18" charset="-128"/>
                <a:ea typeface="HGS明朝E" panose="02020900000000000000" pitchFamily="18" charset="-128"/>
              </a:rPr>
              <a:t>×</a:t>
            </a:r>
            <a:r>
              <a:rPr kumimoji="1" lang="ja-JP" altLang="en-US" sz="5400" dirty="0">
                <a:latin typeface="HGS明朝E" panose="02020900000000000000" pitchFamily="18" charset="-128"/>
                <a:ea typeface="HGS明朝E" panose="02020900000000000000" pitchFamily="18" charset="-128"/>
              </a:rPr>
              <a:t>アロマ　　　</a:t>
            </a:r>
            <a:endParaRPr kumimoji="1" lang="en-US" altLang="ja-JP" sz="54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5400" dirty="0"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ja-JP" altLang="en-US" sz="1600" dirty="0"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ja-JP" altLang="en-US" sz="4400" dirty="0">
                <a:latin typeface="HGS明朝E" panose="02020900000000000000" pitchFamily="18" charset="-128"/>
                <a:ea typeface="HGS明朝E" panose="02020900000000000000" pitchFamily="18" charset="-128"/>
              </a:rPr>
              <a:t>＝</a:t>
            </a:r>
            <a:r>
              <a:rPr kumimoji="1" lang="ja-JP" altLang="en-US" sz="4400" dirty="0">
                <a:latin typeface="HGS明朝E" panose="02020900000000000000" pitchFamily="18" charset="-128"/>
                <a:ea typeface="HGS明朝E" panose="02020900000000000000" pitchFamily="18" charset="-128"/>
              </a:rPr>
              <a:t>みんなの笑顔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5E478A87-20DD-4066-A39B-7A0E739DBC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413" y="1571173"/>
            <a:ext cx="1030480" cy="103508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622C2B5A-9612-4593-AD38-ABA6AB38D6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845" y="4894752"/>
            <a:ext cx="943641" cy="685306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1855B52-C0A6-43BA-A637-B595490F6637}"/>
              </a:ext>
            </a:extLst>
          </p:cNvPr>
          <p:cNvSpPr txBox="1"/>
          <p:nvPr/>
        </p:nvSpPr>
        <p:spPr>
          <a:xfrm>
            <a:off x="608045" y="8054976"/>
            <a:ext cx="6486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 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送信先　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054-253-0829   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一般社団法人静岡県介護福祉士会　行　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B3D8E38-1AE3-496A-BABE-0ED7980748F6}"/>
              </a:ext>
            </a:extLst>
          </p:cNvPr>
          <p:cNvCxnSpPr/>
          <p:nvPr/>
        </p:nvCxnSpPr>
        <p:spPr>
          <a:xfrm flipV="1">
            <a:off x="0" y="7837714"/>
            <a:ext cx="0" cy="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3029C67-098C-4896-8FCC-E2E342A3ED67}"/>
              </a:ext>
            </a:extLst>
          </p:cNvPr>
          <p:cNvCxnSpPr/>
          <p:nvPr/>
        </p:nvCxnSpPr>
        <p:spPr>
          <a:xfrm>
            <a:off x="151984" y="7916091"/>
            <a:ext cx="7623591" cy="0"/>
          </a:xfrm>
          <a:prstGeom prst="line">
            <a:avLst/>
          </a:prstGeom>
          <a:ln w="28575">
            <a:solidFill>
              <a:srgbClr val="D38EF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楕円 16">
            <a:extLst>
              <a:ext uri="{FF2B5EF4-FFF2-40B4-BE49-F238E27FC236}">
                <a16:creationId xmlns:a16="http://schemas.microsoft.com/office/drawing/2014/main" id="{DAE6EC72-AB53-4722-BA63-1771717038B1}"/>
              </a:ext>
            </a:extLst>
          </p:cNvPr>
          <p:cNvSpPr/>
          <p:nvPr/>
        </p:nvSpPr>
        <p:spPr>
          <a:xfrm>
            <a:off x="1155420" y="2022420"/>
            <a:ext cx="308387" cy="306357"/>
          </a:xfrm>
          <a:prstGeom prst="ellipse">
            <a:avLst/>
          </a:prstGeom>
          <a:solidFill>
            <a:srgbClr val="FEE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BCC87206-E7CB-4CAC-83CE-01889C3BEA17}"/>
              </a:ext>
            </a:extLst>
          </p:cNvPr>
          <p:cNvSpPr/>
          <p:nvPr/>
        </p:nvSpPr>
        <p:spPr>
          <a:xfrm>
            <a:off x="6511346" y="1044154"/>
            <a:ext cx="308387" cy="306357"/>
          </a:xfrm>
          <a:prstGeom prst="ellipse">
            <a:avLst/>
          </a:prstGeom>
          <a:solidFill>
            <a:srgbClr val="FEE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3ECEEDE1-9895-4028-8669-3DDABF978F65}"/>
              </a:ext>
            </a:extLst>
          </p:cNvPr>
          <p:cNvSpPr/>
          <p:nvPr/>
        </p:nvSpPr>
        <p:spPr>
          <a:xfrm>
            <a:off x="5602752" y="1126089"/>
            <a:ext cx="170307" cy="174558"/>
          </a:xfrm>
          <a:prstGeom prst="ellipse">
            <a:avLst/>
          </a:prstGeom>
          <a:solidFill>
            <a:srgbClr val="FEE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8A235492-A963-453B-89C8-66EB14E57370}"/>
              </a:ext>
            </a:extLst>
          </p:cNvPr>
          <p:cNvSpPr/>
          <p:nvPr/>
        </p:nvSpPr>
        <p:spPr>
          <a:xfrm>
            <a:off x="5316132" y="931153"/>
            <a:ext cx="175288" cy="212084"/>
          </a:xfrm>
          <a:prstGeom prst="ellipse">
            <a:avLst/>
          </a:prstGeom>
          <a:solidFill>
            <a:srgbClr val="EED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8C566E70-4E0A-4B60-9823-A421E05A98F3}"/>
              </a:ext>
            </a:extLst>
          </p:cNvPr>
          <p:cNvSpPr/>
          <p:nvPr/>
        </p:nvSpPr>
        <p:spPr>
          <a:xfrm>
            <a:off x="1459454" y="2664823"/>
            <a:ext cx="150988" cy="165383"/>
          </a:xfrm>
          <a:prstGeom prst="ellipse">
            <a:avLst/>
          </a:prstGeom>
          <a:solidFill>
            <a:srgbClr val="FEE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C7DA990D-BB9F-448A-AEAB-26642BA33CD0}"/>
              </a:ext>
            </a:extLst>
          </p:cNvPr>
          <p:cNvSpPr/>
          <p:nvPr/>
        </p:nvSpPr>
        <p:spPr>
          <a:xfrm>
            <a:off x="792492" y="2673698"/>
            <a:ext cx="150987" cy="130576"/>
          </a:xfrm>
          <a:prstGeom prst="ellipse">
            <a:avLst/>
          </a:prstGeom>
          <a:solidFill>
            <a:srgbClr val="D38E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87FBACA-9A65-4C8A-B865-A4D03617F0F6}"/>
              </a:ext>
            </a:extLst>
          </p:cNvPr>
          <p:cNvSpPr/>
          <p:nvPr/>
        </p:nvSpPr>
        <p:spPr>
          <a:xfrm>
            <a:off x="467164" y="22040"/>
            <a:ext cx="189228" cy="7876134"/>
          </a:xfrm>
          <a:prstGeom prst="rect">
            <a:avLst/>
          </a:prstGeom>
          <a:gradFill flip="none" rotWithShape="1">
            <a:gsLst>
              <a:gs pos="0">
                <a:srgbClr val="B483DD">
                  <a:tint val="66000"/>
                  <a:satMod val="160000"/>
                </a:srgbClr>
              </a:gs>
              <a:gs pos="50000">
                <a:srgbClr val="B483DD">
                  <a:tint val="44500"/>
                  <a:satMod val="160000"/>
                </a:srgbClr>
              </a:gs>
              <a:gs pos="100000">
                <a:srgbClr val="B483D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FDDD4D1-34A1-4148-ABCC-38C911FF1D92}"/>
              </a:ext>
            </a:extLst>
          </p:cNvPr>
          <p:cNvSpPr txBox="1"/>
          <p:nvPr/>
        </p:nvSpPr>
        <p:spPr>
          <a:xfrm>
            <a:off x="1931557" y="9555601"/>
            <a:ext cx="1128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〒　　　　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BIZ UDP明朝 Medium</vt:lpstr>
      <vt:lpstr>HGS明朝E</vt:lpstr>
      <vt:lpstr>游ゴシック</vt:lpstr>
      <vt:lpstr>游ゴシック Light</vt:lpstr>
      <vt:lpstr>Arial</vt:lpstr>
      <vt:lpstr>Arial Black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2014-07-29T12:00:32Z</dcterms:created>
  <dcterms:modified xsi:type="dcterms:W3CDTF">2021-12-21T03:09:36Z</dcterms:modified>
</cp:coreProperties>
</file>